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302" r:id="rId4"/>
    <p:sldId id="258" r:id="rId5"/>
    <p:sldId id="261" r:id="rId6"/>
    <p:sldId id="285" r:id="rId7"/>
    <p:sldId id="265" r:id="rId8"/>
    <p:sldId id="268" r:id="rId9"/>
    <p:sldId id="269" r:id="rId10"/>
    <p:sldId id="286" r:id="rId11"/>
    <p:sldId id="287" r:id="rId12"/>
    <p:sldId id="288" r:id="rId13"/>
    <p:sldId id="272" r:id="rId14"/>
    <p:sldId id="284" r:id="rId15"/>
    <p:sldId id="289" r:id="rId16"/>
    <p:sldId id="259" r:id="rId17"/>
    <p:sldId id="260" r:id="rId18"/>
    <p:sldId id="295" r:id="rId19"/>
    <p:sldId id="278" r:id="rId20"/>
    <p:sldId id="296" r:id="rId21"/>
    <p:sldId id="291" r:id="rId22"/>
    <p:sldId id="282" r:id="rId23"/>
    <p:sldId id="301" r:id="rId24"/>
    <p:sldId id="275" r:id="rId25"/>
    <p:sldId id="298" r:id="rId26"/>
    <p:sldId id="299" r:id="rId27"/>
    <p:sldId id="297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9300"/>
  </p:normalViewPr>
  <p:slideViewPr>
    <p:cSldViewPr snapToGrid="0" snapToObjects="1">
      <p:cViewPr varScale="1">
        <p:scale>
          <a:sx n="61" d="100"/>
          <a:sy n="61" d="100"/>
        </p:scale>
        <p:origin x="81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svg"/><Relationship Id="rId1" Type="http://schemas.openxmlformats.org/officeDocument/2006/relationships/image" Target="../media/image2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1.svg"/><Relationship Id="rId1" Type="http://schemas.openxmlformats.org/officeDocument/2006/relationships/image" Target="../media/image26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svg"/><Relationship Id="rId1" Type="http://schemas.openxmlformats.org/officeDocument/2006/relationships/image" Target="../media/image2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1.svg"/><Relationship Id="rId1" Type="http://schemas.openxmlformats.org/officeDocument/2006/relationships/image" Target="../media/image26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4F4D0-A59C-4066-9A82-E4A5916BBE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245798-97F2-4561-91CD-AC26D2B72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Analysis</a:t>
          </a:r>
        </a:p>
      </dgm:t>
    </dgm:pt>
    <dgm:pt modelId="{F5BFA249-18F8-4178-9AC5-3010E4FB1098}" type="parTrans" cxnId="{E38C4DC4-84AB-4282-92DF-E99B9C9D2D03}">
      <dgm:prSet/>
      <dgm:spPr/>
      <dgm:t>
        <a:bodyPr/>
        <a:lstStyle/>
        <a:p>
          <a:endParaRPr lang="en-US"/>
        </a:p>
      </dgm:t>
    </dgm:pt>
    <dgm:pt modelId="{7DF5F899-C55E-4717-8CB3-8487129CF896}" type="sibTrans" cxnId="{E38C4DC4-84AB-4282-92DF-E99B9C9D2D03}">
      <dgm:prSet/>
      <dgm:spPr/>
      <dgm:t>
        <a:bodyPr/>
        <a:lstStyle/>
        <a:p>
          <a:endParaRPr lang="en-US"/>
        </a:p>
      </dgm:t>
    </dgm:pt>
    <dgm:pt modelId="{AC705F16-9CA7-4488-ACA7-A68BFA78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Analytics</a:t>
          </a:r>
        </a:p>
      </dgm:t>
    </dgm:pt>
    <dgm:pt modelId="{81FB3130-165C-4B7A-A7B9-2F25E6A4E385}" type="parTrans" cxnId="{0EE5A0AC-B4DC-4DE4-842B-382EEDD2B14D}">
      <dgm:prSet/>
      <dgm:spPr/>
      <dgm:t>
        <a:bodyPr/>
        <a:lstStyle/>
        <a:p>
          <a:endParaRPr lang="en-US"/>
        </a:p>
      </dgm:t>
    </dgm:pt>
    <dgm:pt modelId="{5015620C-0BB1-4025-8BEA-0470A50A80F4}" type="sibTrans" cxnId="{0EE5A0AC-B4DC-4DE4-842B-382EEDD2B14D}">
      <dgm:prSet/>
      <dgm:spPr/>
      <dgm:t>
        <a:bodyPr/>
        <a:lstStyle/>
        <a:p>
          <a:endParaRPr lang="en-US"/>
        </a:p>
      </dgm:t>
    </dgm:pt>
    <dgm:pt modelId="{7FB7EB36-3524-4C20-92F4-31B2C77AD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</a:t>
          </a:r>
        </a:p>
      </dgm:t>
    </dgm:pt>
    <dgm:pt modelId="{032138B3-B48F-4799-9CF2-393AE04C652E}" type="parTrans" cxnId="{B9B68DB7-A7C0-4789-9960-56204A9702B3}">
      <dgm:prSet/>
      <dgm:spPr/>
      <dgm:t>
        <a:bodyPr/>
        <a:lstStyle/>
        <a:p>
          <a:endParaRPr lang="en-US"/>
        </a:p>
      </dgm:t>
    </dgm:pt>
    <dgm:pt modelId="{9E07437E-DA04-4B07-B44B-C14C0D5D9224}" type="sibTrans" cxnId="{B9B68DB7-A7C0-4789-9960-56204A9702B3}">
      <dgm:prSet/>
      <dgm:spPr/>
      <dgm:t>
        <a:bodyPr/>
        <a:lstStyle/>
        <a:p>
          <a:endParaRPr lang="en-US"/>
        </a:p>
      </dgm:t>
    </dgm:pt>
    <dgm:pt modelId="{AADAB5D1-5809-4B9A-810B-21A04CC54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Theme</a:t>
          </a:r>
        </a:p>
      </dgm:t>
    </dgm:pt>
    <dgm:pt modelId="{9D7028AB-C115-48F8-B70F-457824D7CD7D}" type="parTrans" cxnId="{F8CCD073-F59D-425C-BE28-B79A263E4641}">
      <dgm:prSet/>
      <dgm:spPr/>
      <dgm:t>
        <a:bodyPr/>
        <a:lstStyle/>
        <a:p>
          <a:endParaRPr lang="en-US"/>
        </a:p>
      </dgm:t>
    </dgm:pt>
    <dgm:pt modelId="{288F7E15-537C-4AD4-A200-D0843927AE37}" type="sibTrans" cxnId="{F8CCD073-F59D-425C-BE28-B79A263E4641}">
      <dgm:prSet/>
      <dgm:spPr/>
      <dgm:t>
        <a:bodyPr/>
        <a:lstStyle/>
        <a:p>
          <a:endParaRPr lang="en-US"/>
        </a:p>
      </dgm:t>
    </dgm:pt>
    <dgm:pt modelId="{F026B282-851B-4150-801B-87549BA93E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</a:t>
          </a:r>
        </a:p>
      </dgm:t>
    </dgm:pt>
    <dgm:pt modelId="{FD89151D-5CAE-4FD8-A937-4ADDCB44DC25}" type="parTrans" cxnId="{075DC6B3-7D24-4433-A796-E410DA209105}">
      <dgm:prSet/>
      <dgm:spPr/>
      <dgm:t>
        <a:bodyPr/>
        <a:lstStyle/>
        <a:p>
          <a:endParaRPr lang="en-US"/>
        </a:p>
      </dgm:t>
    </dgm:pt>
    <dgm:pt modelId="{D0E1FE10-5813-454C-8585-D39B026CEE2E}" type="sibTrans" cxnId="{075DC6B3-7D24-4433-A796-E410DA209105}">
      <dgm:prSet/>
      <dgm:spPr/>
      <dgm:t>
        <a:bodyPr/>
        <a:lstStyle/>
        <a:p>
          <a:endParaRPr lang="en-US"/>
        </a:p>
      </dgm:t>
    </dgm:pt>
    <dgm:pt modelId="{989E94DC-33F1-40B4-A0A6-F3D27A7AD4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Music</a:t>
          </a:r>
        </a:p>
      </dgm:t>
    </dgm:pt>
    <dgm:pt modelId="{4D680C86-50D5-43DC-A5A3-244CAFC442D4}" type="parTrans" cxnId="{5E32698C-B0EF-4F7C-9640-AE532FB35BEA}">
      <dgm:prSet/>
      <dgm:spPr/>
      <dgm:t>
        <a:bodyPr/>
        <a:lstStyle/>
        <a:p>
          <a:endParaRPr lang="en-US"/>
        </a:p>
      </dgm:t>
    </dgm:pt>
    <dgm:pt modelId="{13A69E2E-3DAD-446A-83D8-38FF7ABE81D1}" type="sibTrans" cxnId="{5E32698C-B0EF-4F7C-9640-AE532FB35BEA}">
      <dgm:prSet/>
      <dgm:spPr/>
      <dgm:t>
        <a:bodyPr/>
        <a:lstStyle/>
        <a:p>
          <a:endParaRPr lang="en-US"/>
        </a:p>
      </dgm:t>
    </dgm:pt>
    <dgm:pt modelId="{B74B4EBC-852E-8D49-A6B5-7AF463975D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Gender</a:t>
          </a:r>
        </a:p>
      </dgm:t>
    </dgm:pt>
    <dgm:pt modelId="{DB641384-7937-B14D-87C9-FA02375DEDBA}" type="parTrans" cxnId="{EEFB9878-2BB6-2A47-810B-97BCA94D12F7}">
      <dgm:prSet/>
      <dgm:spPr/>
      <dgm:t>
        <a:bodyPr/>
        <a:lstStyle/>
        <a:p>
          <a:endParaRPr lang="en-US"/>
        </a:p>
      </dgm:t>
    </dgm:pt>
    <dgm:pt modelId="{09FE2999-F53F-E84C-99E7-89B16D074DC3}" type="sibTrans" cxnId="{EEFB9878-2BB6-2A47-810B-97BCA94D12F7}">
      <dgm:prSet/>
      <dgm:spPr/>
      <dgm:t>
        <a:bodyPr/>
        <a:lstStyle/>
        <a:p>
          <a:endParaRPr lang="en-US"/>
        </a:p>
      </dgm:t>
    </dgm:pt>
    <dgm:pt modelId="{58F82DFB-DD51-4075-BA6A-A69C2A9F94F8}" type="pres">
      <dgm:prSet presAssocID="{29F4F4D0-A59C-4066-9A82-E4A5916BBE1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9503B8-9F50-4EF4-81AF-521362B9A320}" type="pres">
      <dgm:prSet presAssocID="{B5245798-97F2-4561-91CD-AC26D2B72B2F}" presName="compNode" presStyleCnt="0"/>
      <dgm:spPr/>
    </dgm:pt>
    <dgm:pt modelId="{FF0E0A8D-88BB-496A-8C48-F3FA34EFF7AD}" type="pres">
      <dgm:prSet presAssocID="{B5245798-97F2-4561-91CD-AC26D2B72B2F}" presName="bgRect" presStyleLbl="bgShp" presStyleIdx="0" presStyleCnt="7"/>
      <dgm:spPr/>
    </dgm:pt>
    <dgm:pt modelId="{9EB3E2B8-D9D5-4662-B7A7-FE105654D8F0}" type="pres">
      <dgm:prSet presAssocID="{B5245798-97F2-4561-91CD-AC26D2B72B2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9E7FE47-90BC-4074-A96A-66C433999D02}" type="pres">
      <dgm:prSet presAssocID="{B5245798-97F2-4561-91CD-AC26D2B72B2F}" presName="spaceRect" presStyleCnt="0"/>
      <dgm:spPr/>
    </dgm:pt>
    <dgm:pt modelId="{DDD44EC9-6C9E-4F7F-A0BB-1F0D599F7674}" type="pres">
      <dgm:prSet presAssocID="{B5245798-97F2-4561-91CD-AC26D2B72B2F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72E023-7823-4D0D-BB87-75D90D68ED50}" type="pres">
      <dgm:prSet presAssocID="{7DF5F899-C55E-4717-8CB3-8487129CF896}" presName="sibTrans" presStyleCnt="0"/>
      <dgm:spPr/>
    </dgm:pt>
    <dgm:pt modelId="{10BC8719-25DB-4475-B8C5-6F3238F975AC}" type="pres">
      <dgm:prSet presAssocID="{AC705F16-9CA7-4488-ACA7-A68BFA78329C}" presName="compNode" presStyleCnt="0"/>
      <dgm:spPr/>
    </dgm:pt>
    <dgm:pt modelId="{A5633534-140D-4A5F-96C1-30A21BA8FA34}" type="pres">
      <dgm:prSet presAssocID="{AC705F16-9CA7-4488-ACA7-A68BFA78329C}" presName="bgRect" presStyleLbl="bgShp" presStyleIdx="1" presStyleCnt="7"/>
      <dgm:spPr/>
    </dgm:pt>
    <dgm:pt modelId="{DEEB20DA-80C4-4A79-AA5E-7BCBD780AD3C}" type="pres">
      <dgm:prSet presAssocID="{AC705F16-9CA7-4488-ACA7-A68BFA78329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CAC4C30-16DF-441F-9E44-829B1E244BDD}" type="pres">
      <dgm:prSet presAssocID="{AC705F16-9CA7-4488-ACA7-A68BFA78329C}" presName="spaceRect" presStyleCnt="0"/>
      <dgm:spPr/>
    </dgm:pt>
    <dgm:pt modelId="{7BF0BCFF-2DDB-4BCD-8D5F-52C9F17D0378}" type="pres">
      <dgm:prSet presAssocID="{AC705F16-9CA7-4488-ACA7-A68BFA78329C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2493335-D983-4FA3-A92A-9ADA9A66F303}" type="pres">
      <dgm:prSet presAssocID="{5015620C-0BB1-4025-8BEA-0470A50A80F4}" presName="sibTrans" presStyleCnt="0"/>
      <dgm:spPr/>
    </dgm:pt>
    <dgm:pt modelId="{6F1F5EED-CC1E-4F4E-BB1B-C6DCBBF1E161}" type="pres">
      <dgm:prSet presAssocID="{7FB7EB36-3524-4C20-92F4-31B2C77AD3B5}" presName="compNode" presStyleCnt="0"/>
      <dgm:spPr/>
    </dgm:pt>
    <dgm:pt modelId="{06670610-E403-4C6F-9A12-7B854636EE42}" type="pres">
      <dgm:prSet presAssocID="{7FB7EB36-3524-4C20-92F4-31B2C77AD3B5}" presName="bgRect" presStyleLbl="bgShp" presStyleIdx="2" presStyleCnt="7"/>
      <dgm:spPr/>
    </dgm:pt>
    <dgm:pt modelId="{7AF5DB25-D402-4EAC-8E49-8D4EB9A65097}" type="pres">
      <dgm:prSet presAssocID="{7FB7EB36-3524-4C20-92F4-31B2C77AD3B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23F265A-1B80-439B-934B-C8A374E8ACFB}" type="pres">
      <dgm:prSet presAssocID="{7FB7EB36-3524-4C20-92F4-31B2C77AD3B5}" presName="spaceRect" presStyleCnt="0"/>
      <dgm:spPr/>
    </dgm:pt>
    <dgm:pt modelId="{DBC703C2-D75E-4686-A979-9D3E56B26039}" type="pres">
      <dgm:prSet presAssocID="{7FB7EB36-3524-4C20-92F4-31B2C77AD3B5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50D8126-2343-4595-B20C-8A393F66BE2D}" type="pres">
      <dgm:prSet presAssocID="{9E07437E-DA04-4B07-B44B-C14C0D5D9224}" presName="sibTrans" presStyleCnt="0"/>
      <dgm:spPr/>
    </dgm:pt>
    <dgm:pt modelId="{8A0662DE-6D69-4770-BD72-8B5ABE43259F}" type="pres">
      <dgm:prSet presAssocID="{AADAB5D1-5809-4B9A-810B-21A04CC54532}" presName="compNode" presStyleCnt="0"/>
      <dgm:spPr/>
    </dgm:pt>
    <dgm:pt modelId="{0DC1FE98-A475-48E3-83BF-6BACD2D27A79}" type="pres">
      <dgm:prSet presAssocID="{AADAB5D1-5809-4B9A-810B-21A04CC54532}" presName="bgRect" presStyleLbl="bgShp" presStyleIdx="3" presStyleCnt="7"/>
      <dgm:spPr/>
    </dgm:pt>
    <dgm:pt modelId="{DA41FFBB-8F0B-42CC-B556-6B866970F71B}" type="pres">
      <dgm:prSet presAssocID="{AADAB5D1-5809-4B9A-810B-21A04CC5453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9F3BEAD-E70B-4449-9D49-0F87DF889B2A}" type="pres">
      <dgm:prSet presAssocID="{AADAB5D1-5809-4B9A-810B-21A04CC54532}" presName="spaceRect" presStyleCnt="0"/>
      <dgm:spPr/>
    </dgm:pt>
    <dgm:pt modelId="{38F12889-2F76-45C4-9E1F-6E4C177694B8}" type="pres">
      <dgm:prSet presAssocID="{AADAB5D1-5809-4B9A-810B-21A04CC54532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936574-A1DC-4527-BA4D-9C0CE0417678}" type="pres">
      <dgm:prSet presAssocID="{288F7E15-537C-4AD4-A200-D0843927AE37}" presName="sibTrans" presStyleCnt="0"/>
      <dgm:spPr/>
    </dgm:pt>
    <dgm:pt modelId="{57D63BB3-7C34-4E83-89B4-672F5BC65912}" type="pres">
      <dgm:prSet presAssocID="{F026B282-851B-4150-801B-87549BA93EC7}" presName="compNode" presStyleCnt="0"/>
      <dgm:spPr/>
    </dgm:pt>
    <dgm:pt modelId="{73A57E1F-9055-4C14-8D5D-5CFA9DF140ED}" type="pres">
      <dgm:prSet presAssocID="{F026B282-851B-4150-801B-87549BA93EC7}" presName="bgRect" presStyleLbl="bgShp" presStyleIdx="4" presStyleCnt="7"/>
      <dgm:spPr/>
    </dgm:pt>
    <dgm:pt modelId="{A420B566-C6B4-4C16-A329-6A066BBA6727}" type="pres">
      <dgm:prSet presAssocID="{F026B282-851B-4150-801B-87549BA93EC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8171CF0D-0434-4443-9A07-4D19A0C2BB47}" type="pres">
      <dgm:prSet presAssocID="{F026B282-851B-4150-801B-87549BA93EC7}" presName="spaceRect" presStyleCnt="0"/>
      <dgm:spPr/>
    </dgm:pt>
    <dgm:pt modelId="{E1266327-A72C-461F-87F8-69ADFAF7357B}" type="pres">
      <dgm:prSet presAssocID="{F026B282-851B-4150-801B-87549BA93EC7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4BD30F-762D-46D6-89CC-F436BEC32F40}" type="pres">
      <dgm:prSet presAssocID="{D0E1FE10-5813-454C-8585-D39B026CEE2E}" presName="sibTrans" presStyleCnt="0"/>
      <dgm:spPr/>
    </dgm:pt>
    <dgm:pt modelId="{C42A127D-E6A5-4EFF-839F-31DED54EE44D}" type="pres">
      <dgm:prSet presAssocID="{989E94DC-33F1-40B4-A0A6-F3D27A7AD467}" presName="compNode" presStyleCnt="0"/>
      <dgm:spPr/>
    </dgm:pt>
    <dgm:pt modelId="{F4CFDF66-23DE-4D20-9DA7-2144D2488BEE}" type="pres">
      <dgm:prSet presAssocID="{989E94DC-33F1-40B4-A0A6-F3D27A7AD467}" presName="bgRect" presStyleLbl="bgShp" presStyleIdx="5" presStyleCnt="7"/>
      <dgm:spPr/>
    </dgm:pt>
    <dgm:pt modelId="{84098FD3-5127-46DA-A73A-AAC0638B813E}" type="pres">
      <dgm:prSet presAssocID="{989E94DC-33F1-40B4-A0A6-F3D27A7AD46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D723E076-230C-41D3-B719-50028620519B}" type="pres">
      <dgm:prSet presAssocID="{989E94DC-33F1-40B4-A0A6-F3D27A7AD467}" presName="spaceRect" presStyleCnt="0"/>
      <dgm:spPr/>
    </dgm:pt>
    <dgm:pt modelId="{4551A725-B10C-4930-977E-B32ACC364A7B}" type="pres">
      <dgm:prSet presAssocID="{989E94DC-33F1-40B4-A0A6-F3D27A7AD467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55FCFF3-8B20-9F42-A7B7-4522565DDD48}" type="pres">
      <dgm:prSet presAssocID="{13A69E2E-3DAD-446A-83D8-38FF7ABE81D1}" presName="sibTrans" presStyleCnt="0"/>
      <dgm:spPr/>
    </dgm:pt>
    <dgm:pt modelId="{E45947B4-D93A-A34C-A6C5-8EE16B0E0272}" type="pres">
      <dgm:prSet presAssocID="{B74B4EBC-852E-8D49-A6B5-7AF463975DB4}" presName="compNode" presStyleCnt="0"/>
      <dgm:spPr/>
    </dgm:pt>
    <dgm:pt modelId="{93B84D59-E927-5A47-BDDC-2F07327B733C}" type="pres">
      <dgm:prSet presAssocID="{B74B4EBC-852E-8D49-A6B5-7AF463975DB4}" presName="bgRect" presStyleLbl="bgShp" presStyleIdx="6" presStyleCnt="7"/>
      <dgm:spPr/>
    </dgm:pt>
    <dgm:pt modelId="{0BFB8AF4-722D-3B42-AA81-9C4AEFA44F64}" type="pres">
      <dgm:prSet presAssocID="{B74B4EBC-852E-8D49-A6B5-7AF463975DB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508BF18-E029-DC40-B407-1602CC40CD66}" type="pres">
      <dgm:prSet presAssocID="{B74B4EBC-852E-8D49-A6B5-7AF463975DB4}" presName="spaceRect" presStyleCnt="0"/>
      <dgm:spPr/>
    </dgm:pt>
    <dgm:pt modelId="{47BB62EC-A4D9-C445-9D7F-8D11F7DEC1AE}" type="pres">
      <dgm:prSet presAssocID="{B74B4EBC-852E-8D49-A6B5-7AF463975DB4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75DC6B3-7D24-4433-A796-E410DA209105}" srcId="{29F4F4D0-A59C-4066-9A82-E4A5916BBE1F}" destId="{F026B282-851B-4150-801B-87549BA93EC7}" srcOrd="4" destOrd="0" parTransId="{FD89151D-5CAE-4FD8-A937-4ADDCB44DC25}" sibTransId="{D0E1FE10-5813-454C-8585-D39B026CEE2E}"/>
    <dgm:cxn modelId="{FD9A2AFB-BE9F-4860-A065-47891650F5C1}" type="presOf" srcId="{AADAB5D1-5809-4B9A-810B-21A04CC54532}" destId="{38F12889-2F76-45C4-9E1F-6E4C177694B8}" srcOrd="0" destOrd="0" presId="urn:microsoft.com/office/officeart/2018/2/layout/IconVerticalSolidList"/>
    <dgm:cxn modelId="{4534A5CE-2F8A-4EF0-A6EE-18825D5A5A36}" type="presOf" srcId="{29F4F4D0-A59C-4066-9A82-E4A5916BBE1F}" destId="{58F82DFB-DD51-4075-BA6A-A69C2A9F94F8}" srcOrd="0" destOrd="0" presId="urn:microsoft.com/office/officeart/2018/2/layout/IconVerticalSolidList"/>
    <dgm:cxn modelId="{9E13D451-F599-4785-99B1-E8ED1FA62266}" type="presOf" srcId="{AC705F16-9CA7-4488-ACA7-A68BFA78329C}" destId="{7BF0BCFF-2DDB-4BCD-8D5F-52C9F17D0378}" srcOrd="0" destOrd="0" presId="urn:microsoft.com/office/officeart/2018/2/layout/IconVerticalSolidList"/>
    <dgm:cxn modelId="{0EE5A0AC-B4DC-4DE4-842B-382EEDD2B14D}" srcId="{29F4F4D0-A59C-4066-9A82-E4A5916BBE1F}" destId="{AC705F16-9CA7-4488-ACA7-A68BFA78329C}" srcOrd="1" destOrd="0" parTransId="{81FB3130-165C-4B7A-A7B9-2F25E6A4E385}" sibTransId="{5015620C-0BB1-4025-8BEA-0470A50A80F4}"/>
    <dgm:cxn modelId="{16A619EC-AF4C-46FE-91C5-30C864C1FBD0}" type="presOf" srcId="{989E94DC-33F1-40B4-A0A6-F3D27A7AD467}" destId="{4551A725-B10C-4930-977E-B32ACC364A7B}" srcOrd="0" destOrd="0" presId="urn:microsoft.com/office/officeart/2018/2/layout/IconVerticalSolidList"/>
    <dgm:cxn modelId="{5E32698C-B0EF-4F7C-9640-AE532FB35BEA}" srcId="{29F4F4D0-A59C-4066-9A82-E4A5916BBE1F}" destId="{989E94DC-33F1-40B4-A0A6-F3D27A7AD467}" srcOrd="5" destOrd="0" parTransId="{4D680C86-50D5-43DC-A5A3-244CAFC442D4}" sibTransId="{13A69E2E-3DAD-446A-83D8-38FF7ABE81D1}"/>
    <dgm:cxn modelId="{39093494-F0AE-4D47-A88C-6B884B4B548F}" type="presOf" srcId="{F026B282-851B-4150-801B-87549BA93EC7}" destId="{E1266327-A72C-461F-87F8-69ADFAF7357B}" srcOrd="0" destOrd="0" presId="urn:microsoft.com/office/officeart/2018/2/layout/IconVerticalSolidList"/>
    <dgm:cxn modelId="{C2A1BAC1-1AA4-485C-A587-25C24FBB9317}" type="presOf" srcId="{7FB7EB36-3524-4C20-92F4-31B2C77AD3B5}" destId="{DBC703C2-D75E-4686-A979-9D3E56B26039}" srcOrd="0" destOrd="0" presId="urn:microsoft.com/office/officeart/2018/2/layout/IconVerticalSolidList"/>
    <dgm:cxn modelId="{E38C4DC4-84AB-4282-92DF-E99B9C9D2D03}" srcId="{29F4F4D0-A59C-4066-9A82-E4A5916BBE1F}" destId="{B5245798-97F2-4561-91CD-AC26D2B72B2F}" srcOrd="0" destOrd="0" parTransId="{F5BFA249-18F8-4178-9AC5-3010E4FB1098}" sibTransId="{7DF5F899-C55E-4717-8CB3-8487129CF896}"/>
    <dgm:cxn modelId="{3D76F87B-EA1C-CC46-AB92-93215E4FD786}" type="presOf" srcId="{B74B4EBC-852E-8D49-A6B5-7AF463975DB4}" destId="{47BB62EC-A4D9-C445-9D7F-8D11F7DEC1AE}" srcOrd="0" destOrd="0" presId="urn:microsoft.com/office/officeart/2018/2/layout/IconVerticalSolidList"/>
    <dgm:cxn modelId="{EEFB9878-2BB6-2A47-810B-97BCA94D12F7}" srcId="{29F4F4D0-A59C-4066-9A82-E4A5916BBE1F}" destId="{B74B4EBC-852E-8D49-A6B5-7AF463975DB4}" srcOrd="6" destOrd="0" parTransId="{DB641384-7937-B14D-87C9-FA02375DEDBA}" sibTransId="{09FE2999-F53F-E84C-99E7-89B16D074DC3}"/>
    <dgm:cxn modelId="{B9B68DB7-A7C0-4789-9960-56204A9702B3}" srcId="{29F4F4D0-A59C-4066-9A82-E4A5916BBE1F}" destId="{7FB7EB36-3524-4C20-92F4-31B2C77AD3B5}" srcOrd="2" destOrd="0" parTransId="{032138B3-B48F-4799-9CF2-393AE04C652E}" sibTransId="{9E07437E-DA04-4B07-B44B-C14C0D5D9224}"/>
    <dgm:cxn modelId="{F8CCD073-F59D-425C-BE28-B79A263E4641}" srcId="{29F4F4D0-A59C-4066-9A82-E4A5916BBE1F}" destId="{AADAB5D1-5809-4B9A-810B-21A04CC54532}" srcOrd="3" destOrd="0" parTransId="{9D7028AB-C115-48F8-B70F-457824D7CD7D}" sibTransId="{288F7E15-537C-4AD4-A200-D0843927AE37}"/>
    <dgm:cxn modelId="{C277E07A-197B-48C8-A0E0-04C4040E87F6}" type="presOf" srcId="{B5245798-97F2-4561-91CD-AC26D2B72B2F}" destId="{DDD44EC9-6C9E-4F7F-A0BB-1F0D599F7674}" srcOrd="0" destOrd="0" presId="urn:microsoft.com/office/officeart/2018/2/layout/IconVerticalSolidList"/>
    <dgm:cxn modelId="{0BABC629-B907-44B8-A360-3058D4A45ACB}" type="presParOf" srcId="{58F82DFB-DD51-4075-BA6A-A69C2A9F94F8}" destId="{539503B8-9F50-4EF4-81AF-521362B9A320}" srcOrd="0" destOrd="0" presId="urn:microsoft.com/office/officeart/2018/2/layout/IconVerticalSolidList"/>
    <dgm:cxn modelId="{9AC4F6CE-ABBF-46C1-931D-A5CE4AF22F5F}" type="presParOf" srcId="{539503B8-9F50-4EF4-81AF-521362B9A320}" destId="{FF0E0A8D-88BB-496A-8C48-F3FA34EFF7AD}" srcOrd="0" destOrd="0" presId="urn:microsoft.com/office/officeart/2018/2/layout/IconVerticalSolidList"/>
    <dgm:cxn modelId="{B874B38D-8A36-4FEE-82BB-579200534668}" type="presParOf" srcId="{539503B8-9F50-4EF4-81AF-521362B9A320}" destId="{9EB3E2B8-D9D5-4662-B7A7-FE105654D8F0}" srcOrd="1" destOrd="0" presId="urn:microsoft.com/office/officeart/2018/2/layout/IconVerticalSolidList"/>
    <dgm:cxn modelId="{E4B3716D-86D1-46D7-936E-3BBDAB913857}" type="presParOf" srcId="{539503B8-9F50-4EF4-81AF-521362B9A320}" destId="{29E7FE47-90BC-4074-A96A-66C433999D02}" srcOrd="2" destOrd="0" presId="urn:microsoft.com/office/officeart/2018/2/layout/IconVerticalSolidList"/>
    <dgm:cxn modelId="{AF6CBEBE-8E7F-4499-9B3D-4D4485CC5E5E}" type="presParOf" srcId="{539503B8-9F50-4EF4-81AF-521362B9A320}" destId="{DDD44EC9-6C9E-4F7F-A0BB-1F0D599F7674}" srcOrd="3" destOrd="0" presId="urn:microsoft.com/office/officeart/2018/2/layout/IconVerticalSolidList"/>
    <dgm:cxn modelId="{34C501F2-46FA-40B9-A8FB-9E469BE3019C}" type="presParOf" srcId="{58F82DFB-DD51-4075-BA6A-A69C2A9F94F8}" destId="{BA72E023-7823-4D0D-BB87-75D90D68ED50}" srcOrd="1" destOrd="0" presId="urn:microsoft.com/office/officeart/2018/2/layout/IconVerticalSolidList"/>
    <dgm:cxn modelId="{14A99254-7F0E-42D9-9508-9E4E8093A58E}" type="presParOf" srcId="{58F82DFB-DD51-4075-BA6A-A69C2A9F94F8}" destId="{10BC8719-25DB-4475-B8C5-6F3238F975AC}" srcOrd="2" destOrd="0" presId="urn:microsoft.com/office/officeart/2018/2/layout/IconVerticalSolidList"/>
    <dgm:cxn modelId="{03BFC530-410B-46C7-AAD9-1010ED34DF37}" type="presParOf" srcId="{10BC8719-25DB-4475-B8C5-6F3238F975AC}" destId="{A5633534-140D-4A5F-96C1-30A21BA8FA34}" srcOrd="0" destOrd="0" presId="urn:microsoft.com/office/officeart/2018/2/layout/IconVerticalSolidList"/>
    <dgm:cxn modelId="{75F24B93-32C0-4D10-A69F-79EA2AE06D2C}" type="presParOf" srcId="{10BC8719-25DB-4475-B8C5-6F3238F975AC}" destId="{DEEB20DA-80C4-4A79-AA5E-7BCBD780AD3C}" srcOrd="1" destOrd="0" presId="urn:microsoft.com/office/officeart/2018/2/layout/IconVerticalSolidList"/>
    <dgm:cxn modelId="{ACBA65EF-F11E-475D-BDAD-0D7685F3EED3}" type="presParOf" srcId="{10BC8719-25DB-4475-B8C5-6F3238F975AC}" destId="{CCAC4C30-16DF-441F-9E44-829B1E244BDD}" srcOrd="2" destOrd="0" presId="urn:microsoft.com/office/officeart/2018/2/layout/IconVerticalSolidList"/>
    <dgm:cxn modelId="{C11E20CD-EBDD-4DAA-912E-B6E54F53B106}" type="presParOf" srcId="{10BC8719-25DB-4475-B8C5-6F3238F975AC}" destId="{7BF0BCFF-2DDB-4BCD-8D5F-52C9F17D0378}" srcOrd="3" destOrd="0" presId="urn:microsoft.com/office/officeart/2018/2/layout/IconVerticalSolidList"/>
    <dgm:cxn modelId="{F115C42B-2AD5-4AEF-B2EE-740660060B94}" type="presParOf" srcId="{58F82DFB-DD51-4075-BA6A-A69C2A9F94F8}" destId="{32493335-D983-4FA3-A92A-9ADA9A66F303}" srcOrd="3" destOrd="0" presId="urn:microsoft.com/office/officeart/2018/2/layout/IconVerticalSolidList"/>
    <dgm:cxn modelId="{22DD307D-9A7E-4A6B-AC1D-C3C413814D50}" type="presParOf" srcId="{58F82DFB-DD51-4075-BA6A-A69C2A9F94F8}" destId="{6F1F5EED-CC1E-4F4E-BB1B-C6DCBBF1E161}" srcOrd="4" destOrd="0" presId="urn:microsoft.com/office/officeart/2018/2/layout/IconVerticalSolidList"/>
    <dgm:cxn modelId="{91F4E423-0960-4AC4-9E8A-AFE5F254BEC2}" type="presParOf" srcId="{6F1F5EED-CC1E-4F4E-BB1B-C6DCBBF1E161}" destId="{06670610-E403-4C6F-9A12-7B854636EE42}" srcOrd="0" destOrd="0" presId="urn:microsoft.com/office/officeart/2018/2/layout/IconVerticalSolidList"/>
    <dgm:cxn modelId="{AC5435AD-8CBE-4FEB-AD9E-A82CB8EA7AF7}" type="presParOf" srcId="{6F1F5EED-CC1E-4F4E-BB1B-C6DCBBF1E161}" destId="{7AF5DB25-D402-4EAC-8E49-8D4EB9A65097}" srcOrd="1" destOrd="0" presId="urn:microsoft.com/office/officeart/2018/2/layout/IconVerticalSolidList"/>
    <dgm:cxn modelId="{1E9BBFB6-2F6B-47CE-868F-037A678B0D59}" type="presParOf" srcId="{6F1F5EED-CC1E-4F4E-BB1B-C6DCBBF1E161}" destId="{323F265A-1B80-439B-934B-C8A374E8ACFB}" srcOrd="2" destOrd="0" presId="urn:microsoft.com/office/officeart/2018/2/layout/IconVerticalSolidList"/>
    <dgm:cxn modelId="{8966E560-B76B-49DE-B995-5A13B0E5CA4C}" type="presParOf" srcId="{6F1F5EED-CC1E-4F4E-BB1B-C6DCBBF1E161}" destId="{DBC703C2-D75E-4686-A979-9D3E56B26039}" srcOrd="3" destOrd="0" presId="urn:microsoft.com/office/officeart/2018/2/layout/IconVerticalSolidList"/>
    <dgm:cxn modelId="{DCCCFCC7-E03A-4581-B78B-88F5FA65ABFD}" type="presParOf" srcId="{58F82DFB-DD51-4075-BA6A-A69C2A9F94F8}" destId="{A50D8126-2343-4595-B20C-8A393F66BE2D}" srcOrd="5" destOrd="0" presId="urn:microsoft.com/office/officeart/2018/2/layout/IconVerticalSolidList"/>
    <dgm:cxn modelId="{D669B90D-260C-41DE-B3BB-7E36FE6AD3FC}" type="presParOf" srcId="{58F82DFB-DD51-4075-BA6A-A69C2A9F94F8}" destId="{8A0662DE-6D69-4770-BD72-8B5ABE43259F}" srcOrd="6" destOrd="0" presId="urn:microsoft.com/office/officeart/2018/2/layout/IconVerticalSolidList"/>
    <dgm:cxn modelId="{1A0EC3F2-A32E-48D9-883A-EEFC51C0D59E}" type="presParOf" srcId="{8A0662DE-6D69-4770-BD72-8B5ABE43259F}" destId="{0DC1FE98-A475-48E3-83BF-6BACD2D27A79}" srcOrd="0" destOrd="0" presId="urn:microsoft.com/office/officeart/2018/2/layout/IconVerticalSolidList"/>
    <dgm:cxn modelId="{01BCF8B1-52A8-4966-B760-3A9175D8A1AC}" type="presParOf" srcId="{8A0662DE-6D69-4770-BD72-8B5ABE43259F}" destId="{DA41FFBB-8F0B-42CC-B556-6B866970F71B}" srcOrd="1" destOrd="0" presId="urn:microsoft.com/office/officeart/2018/2/layout/IconVerticalSolidList"/>
    <dgm:cxn modelId="{D8C5BDF1-D9E0-4932-80CD-523301FECF70}" type="presParOf" srcId="{8A0662DE-6D69-4770-BD72-8B5ABE43259F}" destId="{89F3BEAD-E70B-4449-9D49-0F87DF889B2A}" srcOrd="2" destOrd="0" presId="urn:microsoft.com/office/officeart/2018/2/layout/IconVerticalSolidList"/>
    <dgm:cxn modelId="{14EC0431-FBB4-4427-B0C8-EB59A8EAFAF7}" type="presParOf" srcId="{8A0662DE-6D69-4770-BD72-8B5ABE43259F}" destId="{38F12889-2F76-45C4-9E1F-6E4C177694B8}" srcOrd="3" destOrd="0" presId="urn:microsoft.com/office/officeart/2018/2/layout/IconVerticalSolidList"/>
    <dgm:cxn modelId="{FCB7A1A8-8B6E-439E-8760-6B3C1E2978E3}" type="presParOf" srcId="{58F82DFB-DD51-4075-BA6A-A69C2A9F94F8}" destId="{4C936574-A1DC-4527-BA4D-9C0CE0417678}" srcOrd="7" destOrd="0" presId="urn:microsoft.com/office/officeart/2018/2/layout/IconVerticalSolidList"/>
    <dgm:cxn modelId="{65C17567-817B-410F-9B60-CD864E4F0002}" type="presParOf" srcId="{58F82DFB-DD51-4075-BA6A-A69C2A9F94F8}" destId="{57D63BB3-7C34-4E83-89B4-672F5BC65912}" srcOrd="8" destOrd="0" presId="urn:microsoft.com/office/officeart/2018/2/layout/IconVerticalSolidList"/>
    <dgm:cxn modelId="{097FDD73-A85B-4C49-A221-3E7673ED7B3D}" type="presParOf" srcId="{57D63BB3-7C34-4E83-89B4-672F5BC65912}" destId="{73A57E1F-9055-4C14-8D5D-5CFA9DF140ED}" srcOrd="0" destOrd="0" presId="urn:microsoft.com/office/officeart/2018/2/layout/IconVerticalSolidList"/>
    <dgm:cxn modelId="{6671499F-429B-4059-9139-438D3BA754E3}" type="presParOf" srcId="{57D63BB3-7C34-4E83-89B4-672F5BC65912}" destId="{A420B566-C6B4-4C16-A329-6A066BBA6727}" srcOrd="1" destOrd="0" presId="urn:microsoft.com/office/officeart/2018/2/layout/IconVerticalSolidList"/>
    <dgm:cxn modelId="{85FB25FB-9E04-4A76-9FED-E31E724BBC81}" type="presParOf" srcId="{57D63BB3-7C34-4E83-89B4-672F5BC65912}" destId="{8171CF0D-0434-4443-9A07-4D19A0C2BB47}" srcOrd="2" destOrd="0" presId="urn:microsoft.com/office/officeart/2018/2/layout/IconVerticalSolidList"/>
    <dgm:cxn modelId="{9217C7CC-AA22-4C95-816C-F331B9B6F2A3}" type="presParOf" srcId="{57D63BB3-7C34-4E83-89B4-672F5BC65912}" destId="{E1266327-A72C-461F-87F8-69ADFAF7357B}" srcOrd="3" destOrd="0" presId="urn:microsoft.com/office/officeart/2018/2/layout/IconVerticalSolidList"/>
    <dgm:cxn modelId="{AF8EB9B8-2BE3-40A0-B2A2-0D62C588F283}" type="presParOf" srcId="{58F82DFB-DD51-4075-BA6A-A69C2A9F94F8}" destId="{094BD30F-762D-46D6-89CC-F436BEC32F40}" srcOrd="9" destOrd="0" presId="urn:microsoft.com/office/officeart/2018/2/layout/IconVerticalSolidList"/>
    <dgm:cxn modelId="{0B4E96F0-D8C9-439B-AE4C-12FD6B2AA149}" type="presParOf" srcId="{58F82DFB-DD51-4075-BA6A-A69C2A9F94F8}" destId="{C42A127D-E6A5-4EFF-839F-31DED54EE44D}" srcOrd="10" destOrd="0" presId="urn:microsoft.com/office/officeart/2018/2/layout/IconVerticalSolidList"/>
    <dgm:cxn modelId="{21AA56C9-3DA4-42EF-AFD9-756D4269EED7}" type="presParOf" srcId="{C42A127D-E6A5-4EFF-839F-31DED54EE44D}" destId="{F4CFDF66-23DE-4D20-9DA7-2144D2488BEE}" srcOrd="0" destOrd="0" presId="urn:microsoft.com/office/officeart/2018/2/layout/IconVerticalSolidList"/>
    <dgm:cxn modelId="{681BB6A6-2B41-4512-9AC7-C84BA9CAEA61}" type="presParOf" srcId="{C42A127D-E6A5-4EFF-839F-31DED54EE44D}" destId="{84098FD3-5127-46DA-A73A-AAC0638B813E}" srcOrd="1" destOrd="0" presId="urn:microsoft.com/office/officeart/2018/2/layout/IconVerticalSolidList"/>
    <dgm:cxn modelId="{14B1BDB5-00FB-43BC-B4C5-A7464B7B1EE4}" type="presParOf" srcId="{C42A127D-E6A5-4EFF-839F-31DED54EE44D}" destId="{D723E076-230C-41D3-B719-50028620519B}" srcOrd="2" destOrd="0" presId="urn:microsoft.com/office/officeart/2018/2/layout/IconVerticalSolidList"/>
    <dgm:cxn modelId="{16E2989A-B33C-41DE-97CE-D2CA059B9042}" type="presParOf" srcId="{C42A127D-E6A5-4EFF-839F-31DED54EE44D}" destId="{4551A725-B10C-4930-977E-B32ACC364A7B}" srcOrd="3" destOrd="0" presId="urn:microsoft.com/office/officeart/2018/2/layout/IconVerticalSolidList"/>
    <dgm:cxn modelId="{83A8333E-0F7D-C64F-8DEB-37D0FC81BB48}" type="presParOf" srcId="{58F82DFB-DD51-4075-BA6A-A69C2A9F94F8}" destId="{F55FCFF3-8B20-9F42-A7B7-4522565DDD48}" srcOrd="11" destOrd="0" presId="urn:microsoft.com/office/officeart/2018/2/layout/IconVerticalSolidList"/>
    <dgm:cxn modelId="{6A36DA24-F560-EA4C-B1AD-F998A079C638}" type="presParOf" srcId="{58F82DFB-DD51-4075-BA6A-A69C2A9F94F8}" destId="{E45947B4-D93A-A34C-A6C5-8EE16B0E0272}" srcOrd="12" destOrd="0" presId="urn:microsoft.com/office/officeart/2018/2/layout/IconVerticalSolidList"/>
    <dgm:cxn modelId="{33DDF1D5-2401-144A-99A6-50BC5DACC2AE}" type="presParOf" srcId="{E45947B4-D93A-A34C-A6C5-8EE16B0E0272}" destId="{93B84D59-E927-5A47-BDDC-2F07327B733C}" srcOrd="0" destOrd="0" presId="urn:microsoft.com/office/officeart/2018/2/layout/IconVerticalSolidList"/>
    <dgm:cxn modelId="{4CAF7266-4C77-C64F-BE22-024544F2A793}" type="presParOf" srcId="{E45947B4-D93A-A34C-A6C5-8EE16B0E0272}" destId="{0BFB8AF4-722D-3B42-AA81-9C4AEFA44F64}" srcOrd="1" destOrd="0" presId="urn:microsoft.com/office/officeart/2018/2/layout/IconVerticalSolidList"/>
    <dgm:cxn modelId="{BD467363-51D0-6045-9D3A-1A4BC433F7D9}" type="presParOf" srcId="{E45947B4-D93A-A34C-A6C5-8EE16B0E0272}" destId="{8508BF18-E029-DC40-B407-1602CC40CD66}" srcOrd="2" destOrd="0" presId="urn:microsoft.com/office/officeart/2018/2/layout/IconVerticalSolidList"/>
    <dgm:cxn modelId="{B3701BEB-18CD-E742-BB8A-CE043374EE34}" type="presParOf" srcId="{E45947B4-D93A-A34C-A6C5-8EE16B0E0272}" destId="{47BB62EC-A4D9-C445-9D7F-8D11F7DEC1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874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21647-A6A9-413A-90D3-2757FC9D98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3123EBE-59A1-4AB2-9B5A-3538F05AA0B6}">
      <dgm:prSet/>
      <dgm:spPr/>
      <dgm:t>
        <a:bodyPr/>
        <a:lstStyle/>
        <a:p>
          <a:pPr>
            <a:defRPr cap="all"/>
          </a:pPr>
          <a:r>
            <a:rPr lang="en-US" dirty="0"/>
            <a:t>Contrasting WORLDS</a:t>
          </a:r>
        </a:p>
      </dgm:t>
    </dgm:pt>
    <dgm:pt modelId="{6820826E-FF1D-440F-9809-7637B07697D2}" type="parTrans" cxnId="{F58C1D7D-9EFA-47B8-86D6-94AC9F7DF99B}">
      <dgm:prSet/>
      <dgm:spPr/>
      <dgm:t>
        <a:bodyPr/>
        <a:lstStyle/>
        <a:p>
          <a:endParaRPr lang="en-US"/>
        </a:p>
      </dgm:t>
    </dgm:pt>
    <dgm:pt modelId="{A576F113-E2A0-4C8C-AC8F-89B805D20E22}" type="sibTrans" cxnId="{F58C1D7D-9EFA-47B8-86D6-94AC9F7DF99B}">
      <dgm:prSet/>
      <dgm:spPr/>
      <dgm:t>
        <a:bodyPr/>
        <a:lstStyle/>
        <a:p>
          <a:endParaRPr lang="en-US"/>
        </a:p>
      </dgm:t>
    </dgm:pt>
    <dgm:pt modelId="{03A38DB4-5D90-4F4A-BB78-4A338195566C}">
      <dgm:prSet/>
      <dgm:spPr/>
      <dgm:t>
        <a:bodyPr/>
        <a:lstStyle/>
        <a:p>
          <a:pPr>
            <a:defRPr cap="all"/>
          </a:pPr>
          <a:r>
            <a:rPr lang="en-US" dirty="0"/>
            <a:t>Good vs. evil</a:t>
          </a:r>
        </a:p>
      </dgm:t>
    </dgm:pt>
    <dgm:pt modelId="{F1E15B50-B2F4-4447-8B99-E10E259D6A59}" type="parTrans" cxnId="{79D307FF-812B-4B03-A460-E38665F65BCD}">
      <dgm:prSet/>
      <dgm:spPr/>
      <dgm:t>
        <a:bodyPr/>
        <a:lstStyle/>
        <a:p>
          <a:endParaRPr lang="en-US"/>
        </a:p>
      </dgm:t>
    </dgm:pt>
    <dgm:pt modelId="{7DC17809-C96D-41F2-AC4D-C233F447DBF3}" type="sibTrans" cxnId="{79D307FF-812B-4B03-A460-E38665F65BCD}">
      <dgm:prSet/>
      <dgm:spPr/>
      <dgm:t>
        <a:bodyPr/>
        <a:lstStyle/>
        <a:p>
          <a:endParaRPr lang="en-US"/>
        </a:p>
      </dgm:t>
    </dgm:pt>
    <dgm:pt modelId="{ACA5388D-F7FD-4449-A514-7E6462A4FC91}" type="pres">
      <dgm:prSet presAssocID="{07A21647-A6A9-413A-90D3-2757FC9D98A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C45E95-C02C-449C-B920-F2AA168CE126}" type="pres">
      <dgm:prSet presAssocID="{63123EBE-59A1-4AB2-9B5A-3538F05AA0B6}" presName="compNode" presStyleCnt="0"/>
      <dgm:spPr/>
    </dgm:pt>
    <dgm:pt modelId="{E583DA34-97E9-4F38-9960-DF49B58139FC}" type="pres">
      <dgm:prSet presAssocID="{63123EBE-59A1-4AB2-9B5A-3538F05AA0B6}" presName="iconBgRect" presStyleLbl="bgShp" presStyleIdx="0" presStyleCnt="2"/>
      <dgm:spPr/>
    </dgm:pt>
    <dgm:pt modelId="{211EEFED-AF9D-462D-B87B-A1403F32D5AA}" type="pres">
      <dgm:prSet presAssocID="{63123EBE-59A1-4AB2-9B5A-3538F05AA0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EDD6B2E-4C5C-4C5A-869C-002EC3075133}" type="pres">
      <dgm:prSet presAssocID="{63123EBE-59A1-4AB2-9B5A-3538F05AA0B6}" presName="spaceRect" presStyleCnt="0"/>
      <dgm:spPr/>
    </dgm:pt>
    <dgm:pt modelId="{1CB8BE04-9F5E-44D7-9A07-89CC755A514C}" type="pres">
      <dgm:prSet presAssocID="{63123EBE-59A1-4AB2-9B5A-3538F05AA0B6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2A7C86-AD71-4AC6-87C2-8033E694931C}" type="pres">
      <dgm:prSet presAssocID="{A576F113-E2A0-4C8C-AC8F-89B805D20E22}" presName="sibTrans" presStyleCnt="0"/>
      <dgm:spPr/>
    </dgm:pt>
    <dgm:pt modelId="{DB703E87-5BB0-4339-B130-3F2EE9243984}" type="pres">
      <dgm:prSet presAssocID="{03A38DB4-5D90-4F4A-BB78-4A338195566C}" presName="compNode" presStyleCnt="0"/>
      <dgm:spPr/>
    </dgm:pt>
    <dgm:pt modelId="{D7CD538D-AEB6-4602-BC71-DF2097019868}" type="pres">
      <dgm:prSet presAssocID="{03A38DB4-5D90-4F4A-BB78-4A338195566C}" presName="iconBgRect" presStyleLbl="bgShp" presStyleIdx="1" presStyleCnt="2"/>
      <dgm:spPr/>
    </dgm:pt>
    <dgm:pt modelId="{BF1EFBA5-D277-428E-ADA0-9C79BE4BA9FE}" type="pres">
      <dgm:prSet presAssocID="{03A38DB4-5D90-4F4A-BB78-4A33819556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A1401E-7958-49A4-9F85-5C9B4766D724}" type="pres">
      <dgm:prSet presAssocID="{03A38DB4-5D90-4F4A-BB78-4A338195566C}" presName="spaceRect" presStyleCnt="0"/>
      <dgm:spPr/>
    </dgm:pt>
    <dgm:pt modelId="{AD429412-512B-4391-AAFD-3A314AC632B3}" type="pres">
      <dgm:prSet presAssocID="{03A38DB4-5D90-4F4A-BB78-4A338195566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C1D7D-9EFA-47B8-86D6-94AC9F7DF99B}" srcId="{07A21647-A6A9-413A-90D3-2757FC9D98A9}" destId="{63123EBE-59A1-4AB2-9B5A-3538F05AA0B6}" srcOrd="0" destOrd="0" parTransId="{6820826E-FF1D-440F-9809-7637B07697D2}" sibTransId="{A576F113-E2A0-4C8C-AC8F-89B805D20E22}"/>
    <dgm:cxn modelId="{57B8B141-AFC8-4FA7-9EE0-B02982817882}" type="presOf" srcId="{03A38DB4-5D90-4F4A-BB78-4A338195566C}" destId="{AD429412-512B-4391-AAFD-3A314AC632B3}" srcOrd="0" destOrd="0" presId="urn:microsoft.com/office/officeart/2018/5/layout/IconCircleLabelList"/>
    <dgm:cxn modelId="{79D307FF-812B-4B03-A460-E38665F65BCD}" srcId="{07A21647-A6A9-413A-90D3-2757FC9D98A9}" destId="{03A38DB4-5D90-4F4A-BB78-4A338195566C}" srcOrd="1" destOrd="0" parTransId="{F1E15B50-B2F4-4447-8B99-E10E259D6A59}" sibTransId="{7DC17809-C96D-41F2-AC4D-C233F447DBF3}"/>
    <dgm:cxn modelId="{02581600-7C51-4099-AACE-C124BB126903}" type="presOf" srcId="{07A21647-A6A9-413A-90D3-2757FC9D98A9}" destId="{ACA5388D-F7FD-4449-A514-7E6462A4FC91}" srcOrd="0" destOrd="0" presId="urn:microsoft.com/office/officeart/2018/5/layout/IconCircleLabelList"/>
    <dgm:cxn modelId="{3169BF2C-95D2-45E3-9BED-B4955B02E7EE}" type="presOf" srcId="{63123EBE-59A1-4AB2-9B5A-3538F05AA0B6}" destId="{1CB8BE04-9F5E-44D7-9A07-89CC755A514C}" srcOrd="0" destOrd="0" presId="urn:microsoft.com/office/officeart/2018/5/layout/IconCircleLabelList"/>
    <dgm:cxn modelId="{9D8AC668-CCF0-40EA-9F4B-3CF63F96EE78}" type="presParOf" srcId="{ACA5388D-F7FD-4449-A514-7E6462A4FC91}" destId="{BDC45E95-C02C-449C-B920-F2AA168CE126}" srcOrd="0" destOrd="0" presId="urn:microsoft.com/office/officeart/2018/5/layout/IconCircleLabelList"/>
    <dgm:cxn modelId="{2A8627EB-40B2-4983-9FF3-EFCC190438DB}" type="presParOf" srcId="{BDC45E95-C02C-449C-B920-F2AA168CE126}" destId="{E583DA34-97E9-4F38-9960-DF49B58139FC}" srcOrd="0" destOrd="0" presId="urn:microsoft.com/office/officeart/2018/5/layout/IconCircleLabelList"/>
    <dgm:cxn modelId="{7F82A7A9-B0BC-4DAB-A62F-6D80DD01D693}" type="presParOf" srcId="{BDC45E95-C02C-449C-B920-F2AA168CE126}" destId="{211EEFED-AF9D-462D-B87B-A1403F32D5AA}" srcOrd="1" destOrd="0" presId="urn:microsoft.com/office/officeart/2018/5/layout/IconCircleLabelList"/>
    <dgm:cxn modelId="{F74FBCA7-EEEC-46B1-BB6F-A33054213BBD}" type="presParOf" srcId="{BDC45E95-C02C-449C-B920-F2AA168CE126}" destId="{2EDD6B2E-4C5C-4C5A-869C-002EC3075133}" srcOrd="2" destOrd="0" presId="urn:microsoft.com/office/officeart/2018/5/layout/IconCircleLabelList"/>
    <dgm:cxn modelId="{9CB3BAD6-BF8D-4F81-B60B-65E2C0020334}" type="presParOf" srcId="{BDC45E95-C02C-449C-B920-F2AA168CE126}" destId="{1CB8BE04-9F5E-44D7-9A07-89CC755A514C}" srcOrd="3" destOrd="0" presId="urn:microsoft.com/office/officeart/2018/5/layout/IconCircleLabelList"/>
    <dgm:cxn modelId="{2CA1DF96-9AD2-4EDC-9F03-039F33005C83}" type="presParOf" srcId="{ACA5388D-F7FD-4449-A514-7E6462A4FC91}" destId="{322A7C86-AD71-4AC6-87C2-8033E694931C}" srcOrd="1" destOrd="0" presId="urn:microsoft.com/office/officeart/2018/5/layout/IconCircleLabelList"/>
    <dgm:cxn modelId="{A2ED04A9-EE1F-493C-BE78-FF8E8E813D8F}" type="presParOf" srcId="{ACA5388D-F7FD-4449-A514-7E6462A4FC91}" destId="{DB703E87-5BB0-4339-B130-3F2EE9243984}" srcOrd="2" destOrd="0" presId="urn:microsoft.com/office/officeart/2018/5/layout/IconCircleLabelList"/>
    <dgm:cxn modelId="{C9E21C12-8EEA-48A7-BF64-E5399CF49985}" type="presParOf" srcId="{DB703E87-5BB0-4339-B130-3F2EE9243984}" destId="{D7CD538D-AEB6-4602-BC71-DF2097019868}" srcOrd="0" destOrd="0" presId="urn:microsoft.com/office/officeart/2018/5/layout/IconCircleLabelList"/>
    <dgm:cxn modelId="{54D0311F-0381-48FE-9CCC-7EE13ECE1D22}" type="presParOf" srcId="{DB703E87-5BB0-4339-B130-3F2EE9243984}" destId="{BF1EFBA5-D277-428E-ADA0-9C79BE4BA9FE}" srcOrd="1" destOrd="0" presId="urn:microsoft.com/office/officeart/2018/5/layout/IconCircleLabelList"/>
    <dgm:cxn modelId="{3B7F6E3C-F244-4592-9B96-A8CCA9E854E4}" type="presParOf" srcId="{DB703E87-5BB0-4339-B130-3F2EE9243984}" destId="{89A1401E-7958-49A4-9F85-5C9B4766D724}" srcOrd="2" destOrd="0" presId="urn:microsoft.com/office/officeart/2018/5/layout/IconCircleLabelList"/>
    <dgm:cxn modelId="{AE300FF5-5600-4DBB-BB83-655B259FA363}" type="presParOf" srcId="{DB703E87-5BB0-4339-B130-3F2EE9243984}" destId="{AD429412-512B-4391-AAFD-3A314AC632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941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 custLinFactNeighborX="30035" custLinFactNeighborY="-37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21647-A6A9-413A-90D3-2757FC9D98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3123EBE-59A1-4AB2-9B5A-3538F05AA0B6}">
      <dgm:prSet custT="1"/>
      <dgm:spPr/>
      <dgm:t>
        <a:bodyPr/>
        <a:lstStyle/>
        <a:p>
          <a:pPr>
            <a:defRPr cap="all"/>
          </a:pPr>
          <a:r>
            <a:rPr lang="en-US" sz="3200" dirty="0"/>
            <a:t>Quidditch</a:t>
          </a:r>
        </a:p>
      </dgm:t>
    </dgm:pt>
    <dgm:pt modelId="{6820826E-FF1D-440F-9809-7637B07697D2}" type="parTrans" cxnId="{F58C1D7D-9EFA-47B8-86D6-94AC9F7DF99B}">
      <dgm:prSet/>
      <dgm:spPr/>
      <dgm:t>
        <a:bodyPr/>
        <a:lstStyle/>
        <a:p>
          <a:endParaRPr lang="en-US"/>
        </a:p>
      </dgm:t>
    </dgm:pt>
    <dgm:pt modelId="{A576F113-E2A0-4C8C-AC8F-89B805D20E22}" type="sibTrans" cxnId="{F58C1D7D-9EFA-47B8-86D6-94AC9F7DF99B}">
      <dgm:prSet/>
      <dgm:spPr/>
      <dgm:t>
        <a:bodyPr/>
        <a:lstStyle/>
        <a:p>
          <a:endParaRPr lang="en-US"/>
        </a:p>
      </dgm:t>
    </dgm:pt>
    <dgm:pt modelId="{03A38DB4-5D90-4F4A-BB78-4A338195566C}">
      <dgm:prSet custT="1"/>
      <dgm:spPr/>
      <dgm:t>
        <a:bodyPr/>
        <a:lstStyle/>
        <a:p>
          <a:pPr>
            <a:defRPr cap="all"/>
          </a:pPr>
          <a:r>
            <a:rPr lang="en-US" sz="3200" dirty="0"/>
            <a:t>Sorcerer’s stone</a:t>
          </a:r>
        </a:p>
      </dgm:t>
    </dgm:pt>
    <dgm:pt modelId="{F1E15B50-B2F4-4447-8B99-E10E259D6A59}" type="parTrans" cxnId="{79D307FF-812B-4B03-A460-E38665F65BCD}">
      <dgm:prSet/>
      <dgm:spPr/>
      <dgm:t>
        <a:bodyPr/>
        <a:lstStyle/>
        <a:p>
          <a:endParaRPr lang="en-US"/>
        </a:p>
      </dgm:t>
    </dgm:pt>
    <dgm:pt modelId="{7DC17809-C96D-41F2-AC4D-C233F447DBF3}" type="sibTrans" cxnId="{79D307FF-812B-4B03-A460-E38665F65BCD}">
      <dgm:prSet/>
      <dgm:spPr/>
      <dgm:t>
        <a:bodyPr/>
        <a:lstStyle/>
        <a:p>
          <a:endParaRPr lang="en-US"/>
        </a:p>
      </dgm:t>
    </dgm:pt>
    <dgm:pt modelId="{ACA5388D-F7FD-4449-A514-7E6462A4FC91}" type="pres">
      <dgm:prSet presAssocID="{07A21647-A6A9-413A-90D3-2757FC9D98A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C45E95-C02C-449C-B920-F2AA168CE126}" type="pres">
      <dgm:prSet presAssocID="{63123EBE-59A1-4AB2-9B5A-3538F05AA0B6}" presName="compNode" presStyleCnt="0"/>
      <dgm:spPr/>
    </dgm:pt>
    <dgm:pt modelId="{E583DA34-97E9-4F38-9960-DF49B58139FC}" type="pres">
      <dgm:prSet presAssocID="{63123EBE-59A1-4AB2-9B5A-3538F05AA0B6}" presName="iconBgRect" presStyleLbl="bgShp" presStyleIdx="0" presStyleCnt="2"/>
      <dgm:spPr/>
    </dgm:pt>
    <dgm:pt modelId="{211EEFED-AF9D-462D-B87B-A1403F32D5AA}" type="pres">
      <dgm:prSet presAssocID="{63123EBE-59A1-4AB2-9B5A-3538F05AA0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</dgm:pt>
    <dgm:pt modelId="{2EDD6B2E-4C5C-4C5A-869C-002EC3075133}" type="pres">
      <dgm:prSet presAssocID="{63123EBE-59A1-4AB2-9B5A-3538F05AA0B6}" presName="spaceRect" presStyleCnt="0"/>
      <dgm:spPr/>
    </dgm:pt>
    <dgm:pt modelId="{1CB8BE04-9F5E-44D7-9A07-89CC755A514C}" type="pres">
      <dgm:prSet presAssocID="{63123EBE-59A1-4AB2-9B5A-3538F05AA0B6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2A7C86-AD71-4AC6-87C2-8033E694931C}" type="pres">
      <dgm:prSet presAssocID="{A576F113-E2A0-4C8C-AC8F-89B805D20E22}" presName="sibTrans" presStyleCnt="0"/>
      <dgm:spPr/>
    </dgm:pt>
    <dgm:pt modelId="{DB703E87-5BB0-4339-B130-3F2EE9243984}" type="pres">
      <dgm:prSet presAssocID="{03A38DB4-5D90-4F4A-BB78-4A338195566C}" presName="compNode" presStyleCnt="0"/>
      <dgm:spPr/>
    </dgm:pt>
    <dgm:pt modelId="{D7CD538D-AEB6-4602-BC71-DF2097019868}" type="pres">
      <dgm:prSet presAssocID="{03A38DB4-5D90-4F4A-BB78-4A338195566C}" presName="iconBgRect" presStyleLbl="bgShp" presStyleIdx="1" presStyleCnt="2"/>
      <dgm:spPr/>
    </dgm:pt>
    <dgm:pt modelId="{BF1EFBA5-D277-428E-ADA0-9C79BE4BA9FE}" type="pres">
      <dgm:prSet presAssocID="{03A38DB4-5D90-4F4A-BB78-4A338195566C}" presName="iconRect" presStyleLbl="node1" presStyleIdx="1" presStyleCnt="2"/>
      <dgm:spPr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</dgm:spPr>
    </dgm:pt>
    <dgm:pt modelId="{89A1401E-7958-49A4-9F85-5C9B4766D724}" type="pres">
      <dgm:prSet presAssocID="{03A38DB4-5D90-4F4A-BB78-4A338195566C}" presName="spaceRect" presStyleCnt="0"/>
      <dgm:spPr/>
    </dgm:pt>
    <dgm:pt modelId="{AD429412-512B-4391-AAFD-3A314AC632B3}" type="pres">
      <dgm:prSet presAssocID="{03A38DB4-5D90-4F4A-BB78-4A338195566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C1D7D-9EFA-47B8-86D6-94AC9F7DF99B}" srcId="{07A21647-A6A9-413A-90D3-2757FC9D98A9}" destId="{63123EBE-59A1-4AB2-9B5A-3538F05AA0B6}" srcOrd="0" destOrd="0" parTransId="{6820826E-FF1D-440F-9809-7637B07697D2}" sibTransId="{A576F113-E2A0-4C8C-AC8F-89B805D20E22}"/>
    <dgm:cxn modelId="{57B8B141-AFC8-4FA7-9EE0-B02982817882}" type="presOf" srcId="{03A38DB4-5D90-4F4A-BB78-4A338195566C}" destId="{AD429412-512B-4391-AAFD-3A314AC632B3}" srcOrd="0" destOrd="0" presId="urn:microsoft.com/office/officeart/2018/5/layout/IconCircleLabelList"/>
    <dgm:cxn modelId="{79D307FF-812B-4B03-A460-E38665F65BCD}" srcId="{07A21647-A6A9-413A-90D3-2757FC9D98A9}" destId="{03A38DB4-5D90-4F4A-BB78-4A338195566C}" srcOrd="1" destOrd="0" parTransId="{F1E15B50-B2F4-4447-8B99-E10E259D6A59}" sibTransId="{7DC17809-C96D-41F2-AC4D-C233F447DBF3}"/>
    <dgm:cxn modelId="{02581600-7C51-4099-AACE-C124BB126903}" type="presOf" srcId="{07A21647-A6A9-413A-90D3-2757FC9D98A9}" destId="{ACA5388D-F7FD-4449-A514-7E6462A4FC91}" srcOrd="0" destOrd="0" presId="urn:microsoft.com/office/officeart/2018/5/layout/IconCircleLabelList"/>
    <dgm:cxn modelId="{3169BF2C-95D2-45E3-9BED-B4955B02E7EE}" type="presOf" srcId="{63123EBE-59A1-4AB2-9B5A-3538F05AA0B6}" destId="{1CB8BE04-9F5E-44D7-9A07-89CC755A514C}" srcOrd="0" destOrd="0" presId="urn:microsoft.com/office/officeart/2018/5/layout/IconCircleLabelList"/>
    <dgm:cxn modelId="{9D8AC668-CCF0-40EA-9F4B-3CF63F96EE78}" type="presParOf" srcId="{ACA5388D-F7FD-4449-A514-7E6462A4FC91}" destId="{BDC45E95-C02C-449C-B920-F2AA168CE126}" srcOrd="0" destOrd="0" presId="urn:microsoft.com/office/officeart/2018/5/layout/IconCircleLabelList"/>
    <dgm:cxn modelId="{2A8627EB-40B2-4983-9FF3-EFCC190438DB}" type="presParOf" srcId="{BDC45E95-C02C-449C-B920-F2AA168CE126}" destId="{E583DA34-97E9-4F38-9960-DF49B58139FC}" srcOrd="0" destOrd="0" presId="urn:microsoft.com/office/officeart/2018/5/layout/IconCircleLabelList"/>
    <dgm:cxn modelId="{7F82A7A9-B0BC-4DAB-A62F-6D80DD01D693}" type="presParOf" srcId="{BDC45E95-C02C-449C-B920-F2AA168CE126}" destId="{211EEFED-AF9D-462D-B87B-A1403F32D5AA}" srcOrd="1" destOrd="0" presId="urn:microsoft.com/office/officeart/2018/5/layout/IconCircleLabelList"/>
    <dgm:cxn modelId="{F74FBCA7-EEEC-46B1-BB6F-A33054213BBD}" type="presParOf" srcId="{BDC45E95-C02C-449C-B920-F2AA168CE126}" destId="{2EDD6B2E-4C5C-4C5A-869C-002EC3075133}" srcOrd="2" destOrd="0" presId="urn:microsoft.com/office/officeart/2018/5/layout/IconCircleLabelList"/>
    <dgm:cxn modelId="{9CB3BAD6-BF8D-4F81-B60B-65E2C0020334}" type="presParOf" srcId="{BDC45E95-C02C-449C-B920-F2AA168CE126}" destId="{1CB8BE04-9F5E-44D7-9A07-89CC755A514C}" srcOrd="3" destOrd="0" presId="urn:microsoft.com/office/officeart/2018/5/layout/IconCircleLabelList"/>
    <dgm:cxn modelId="{2CA1DF96-9AD2-4EDC-9F03-039F33005C83}" type="presParOf" srcId="{ACA5388D-F7FD-4449-A514-7E6462A4FC91}" destId="{322A7C86-AD71-4AC6-87C2-8033E694931C}" srcOrd="1" destOrd="0" presId="urn:microsoft.com/office/officeart/2018/5/layout/IconCircleLabelList"/>
    <dgm:cxn modelId="{A2ED04A9-EE1F-493C-BE78-FF8E8E813D8F}" type="presParOf" srcId="{ACA5388D-F7FD-4449-A514-7E6462A4FC91}" destId="{DB703E87-5BB0-4339-B130-3F2EE9243984}" srcOrd="2" destOrd="0" presId="urn:microsoft.com/office/officeart/2018/5/layout/IconCircleLabelList"/>
    <dgm:cxn modelId="{C9E21C12-8EEA-48A7-BF64-E5399CF49985}" type="presParOf" srcId="{DB703E87-5BB0-4339-B130-3F2EE9243984}" destId="{D7CD538D-AEB6-4602-BC71-DF2097019868}" srcOrd="0" destOrd="0" presId="urn:microsoft.com/office/officeart/2018/5/layout/IconCircleLabelList"/>
    <dgm:cxn modelId="{54D0311F-0381-48FE-9CCC-7EE13ECE1D22}" type="presParOf" srcId="{DB703E87-5BB0-4339-B130-3F2EE9243984}" destId="{BF1EFBA5-D277-428E-ADA0-9C79BE4BA9FE}" srcOrd="1" destOrd="0" presId="urn:microsoft.com/office/officeart/2018/5/layout/IconCircleLabelList"/>
    <dgm:cxn modelId="{3B7F6E3C-F244-4592-9B96-A8CCA9E854E4}" type="presParOf" srcId="{DB703E87-5BB0-4339-B130-3F2EE9243984}" destId="{89A1401E-7958-49A4-9F85-5C9B4766D724}" srcOrd="2" destOrd="0" presId="urn:microsoft.com/office/officeart/2018/5/layout/IconCircleLabelList"/>
    <dgm:cxn modelId="{AE300FF5-5600-4DBB-BB83-655B259FA363}" type="presParOf" srcId="{DB703E87-5BB0-4339-B130-3F2EE9243984}" destId="{AD429412-512B-4391-AAFD-3A314AC632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931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 custLinFactNeighborX="30035" custLinFactNeighborY="-37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13E624-B878-4FCE-AC81-DC4FFF62B9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A1F78A-20A2-4EFA-A463-03EF6BDE7A70}">
      <dgm:prSet custT="1"/>
      <dgm:spPr/>
      <dgm:t>
        <a:bodyPr/>
        <a:lstStyle/>
        <a:p>
          <a:pPr>
            <a:defRPr cap="all"/>
          </a:pPr>
          <a:r>
            <a:rPr lang="en-US" sz="3600" dirty="0"/>
            <a:t>Discovery</a:t>
          </a:r>
          <a:endParaRPr lang="en-US" sz="4400" dirty="0"/>
        </a:p>
      </dgm:t>
    </dgm:pt>
    <dgm:pt modelId="{0B4181D6-2111-462F-ADA5-E0A8AC3DC4D8}" type="parTrans" cxnId="{202D6530-3FBE-4647-91BA-6DD12831D488}">
      <dgm:prSet/>
      <dgm:spPr/>
      <dgm:t>
        <a:bodyPr/>
        <a:lstStyle/>
        <a:p>
          <a:endParaRPr lang="en-US"/>
        </a:p>
      </dgm:t>
    </dgm:pt>
    <dgm:pt modelId="{E54E3361-BB2E-4DCE-BE95-30F853D1B334}" type="sibTrans" cxnId="{202D6530-3FBE-4647-91BA-6DD12831D488}">
      <dgm:prSet/>
      <dgm:spPr/>
      <dgm:t>
        <a:bodyPr/>
        <a:lstStyle/>
        <a:p>
          <a:endParaRPr lang="en-US"/>
        </a:p>
      </dgm:t>
    </dgm:pt>
    <dgm:pt modelId="{33E047EE-BD73-4D54-8890-2DBC6C382BDE}">
      <dgm:prSet custT="1"/>
      <dgm:spPr/>
      <dgm:t>
        <a:bodyPr/>
        <a:lstStyle/>
        <a:p>
          <a:pPr>
            <a:defRPr cap="all"/>
          </a:pPr>
          <a:r>
            <a:rPr lang="en-US" sz="3600" dirty="0"/>
            <a:t>Friendship</a:t>
          </a:r>
        </a:p>
      </dgm:t>
    </dgm:pt>
    <dgm:pt modelId="{9310074E-E1E1-4EF1-82B7-54590E48C6C9}" type="parTrans" cxnId="{443EB43C-1D8B-468D-9E69-3A83B32DC212}">
      <dgm:prSet/>
      <dgm:spPr/>
      <dgm:t>
        <a:bodyPr/>
        <a:lstStyle/>
        <a:p>
          <a:endParaRPr lang="en-US"/>
        </a:p>
      </dgm:t>
    </dgm:pt>
    <dgm:pt modelId="{C6A109F5-D588-46DE-9E85-94163FD32938}" type="sibTrans" cxnId="{443EB43C-1D8B-468D-9E69-3A83B32DC212}">
      <dgm:prSet/>
      <dgm:spPr/>
      <dgm:t>
        <a:bodyPr/>
        <a:lstStyle/>
        <a:p>
          <a:endParaRPr lang="en-US"/>
        </a:p>
      </dgm:t>
    </dgm:pt>
    <dgm:pt modelId="{2C54C639-4545-48B3-A417-EF584C6D5B9E}" type="pres">
      <dgm:prSet presAssocID="{0B13E624-B878-4FCE-AC81-DC4FFF62B96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53657-6570-4E07-8675-A6ED0F137A30}" type="pres">
      <dgm:prSet presAssocID="{DBA1F78A-20A2-4EFA-A463-03EF6BDE7A70}" presName="compNode" presStyleCnt="0"/>
      <dgm:spPr/>
    </dgm:pt>
    <dgm:pt modelId="{FF1DF920-A0B0-4D3E-BFDF-8CD9C7C347A3}" type="pres">
      <dgm:prSet presAssocID="{DBA1F78A-20A2-4EFA-A463-03EF6BDE7A70}" presName="iconBgRect" presStyleLbl="bgShp" presStyleIdx="0" presStyleCnt="2"/>
      <dgm:spPr/>
    </dgm:pt>
    <dgm:pt modelId="{F6018596-43DF-4C22-9E78-8A515D3E0211}" type="pres">
      <dgm:prSet presAssocID="{DBA1F78A-20A2-4EFA-A463-03EF6BDE7A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F4C858-321F-493A-BED3-393B633ADF2D}" type="pres">
      <dgm:prSet presAssocID="{DBA1F78A-20A2-4EFA-A463-03EF6BDE7A70}" presName="spaceRect" presStyleCnt="0"/>
      <dgm:spPr/>
    </dgm:pt>
    <dgm:pt modelId="{22ABE493-8194-479E-A457-3E9AA52D997C}" type="pres">
      <dgm:prSet presAssocID="{DBA1F78A-20A2-4EFA-A463-03EF6BDE7A70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845D882-E98C-42FE-833C-AA9FD47DE235}" type="pres">
      <dgm:prSet presAssocID="{E54E3361-BB2E-4DCE-BE95-30F853D1B334}" presName="sibTrans" presStyleCnt="0"/>
      <dgm:spPr/>
    </dgm:pt>
    <dgm:pt modelId="{DDDD19B5-12C5-4823-9FAF-C8439516A551}" type="pres">
      <dgm:prSet presAssocID="{33E047EE-BD73-4D54-8890-2DBC6C382BDE}" presName="compNode" presStyleCnt="0"/>
      <dgm:spPr/>
    </dgm:pt>
    <dgm:pt modelId="{5C713109-A088-45B2-8963-9FC249D92EBA}" type="pres">
      <dgm:prSet presAssocID="{33E047EE-BD73-4D54-8890-2DBC6C382BDE}" presName="iconBgRect" presStyleLbl="bgShp" presStyleIdx="1" presStyleCnt="2"/>
      <dgm:spPr/>
    </dgm:pt>
    <dgm:pt modelId="{19B67C87-E6A2-491E-8986-F9481A8BAA22}" type="pres">
      <dgm:prSet presAssocID="{33E047EE-BD73-4D54-8890-2DBC6C382B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5A87688B-497D-4D24-A4B2-5FAB296B2661}" type="pres">
      <dgm:prSet presAssocID="{33E047EE-BD73-4D54-8890-2DBC6C382BDE}" presName="spaceRect" presStyleCnt="0"/>
      <dgm:spPr/>
    </dgm:pt>
    <dgm:pt modelId="{CCE69586-3345-4FB6-8554-42A81C4B8E11}" type="pres">
      <dgm:prSet presAssocID="{33E047EE-BD73-4D54-8890-2DBC6C382BDE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D6530-3FBE-4647-91BA-6DD12831D488}" srcId="{0B13E624-B878-4FCE-AC81-DC4FFF62B964}" destId="{DBA1F78A-20A2-4EFA-A463-03EF6BDE7A70}" srcOrd="0" destOrd="0" parTransId="{0B4181D6-2111-462F-ADA5-E0A8AC3DC4D8}" sibTransId="{E54E3361-BB2E-4DCE-BE95-30F853D1B334}"/>
    <dgm:cxn modelId="{B676F14C-945A-49D4-B8D5-8075CCE36D9B}" type="presOf" srcId="{33E047EE-BD73-4D54-8890-2DBC6C382BDE}" destId="{CCE69586-3345-4FB6-8554-42A81C4B8E11}" srcOrd="0" destOrd="0" presId="urn:microsoft.com/office/officeart/2018/5/layout/IconCircleLabelList"/>
    <dgm:cxn modelId="{443EB43C-1D8B-468D-9E69-3A83B32DC212}" srcId="{0B13E624-B878-4FCE-AC81-DC4FFF62B964}" destId="{33E047EE-BD73-4D54-8890-2DBC6C382BDE}" srcOrd="1" destOrd="0" parTransId="{9310074E-E1E1-4EF1-82B7-54590E48C6C9}" sibTransId="{C6A109F5-D588-46DE-9E85-94163FD32938}"/>
    <dgm:cxn modelId="{BA333F01-7B71-427E-BE5F-2680BA7737AA}" type="presOf" srcId="{0B13E624-B878-4FCE-AC81-DC4FFF62B964}" destId="{2C54C639-4545-48B3-A417-EF584C6D5B9E}" srcOrd="0" destOrd="0" presId="urn:microsoft.com/office/officeart/2018/5/layout/IconCircleLabelList"/>
    <dgm:cxn modelId="{C50F865C-3A69-4534-ADB0-6EDAA3042CD1}" type="presOf" srcId="{DBA1F78A-20A2-4EFA-A463-03EF6BDE7A70}" destId="{22ABE493-8194-479E-A457-3E9AA52D997C}" srcOrd="0" destOrd="0" presId="urn:microsoft.com/office/officeart/2018/5/layout/IconCircleLabelList"/>
    <dgm:cxn modelId="{04ADAD46-B076-4870-A3F2-458BC3244449}" type="presParOf" srcId="{2C54C639-4545-48B3-A417-EF584C6D5B9E}" destId="{FB253657-6570-4E07-8675-A6ED0F137A30}" srcOrd="0" destOrd="0" presId="urn:microsoft.com/office/officeart/2018/5/layout/IconCircleLabelList"/>
    <dgm:cxn modelId="{84031923-8618-4172-9DDA-ED7B92454236}" type="presParOf" srcId="{FB253657-6570-4E07-8675-A6ED0F137A30}" destId="{FF1DF920-A0B0-4D3E-BFDF-8CD9C7C347A3}" srcOrd="0" destOrd="0" presId="urn:microsoft.com/office/officeart/2018/5/layout/IconCircleLabelList"/>
    <dgm:cxn modelId="{7F5DBFEA-DF55-4844-9A51-C621AE8357E1}" type="presParOf" srcId="{FB253657-6570-4E07-8675-A6ED0F137A30}" destId="{F6018596-43DF-4C22-9E78-8A515D3E0211}" srcOrd="1" destOrd="0" presId="urn:microsoft.com/office/officeart/2018/5/layout/IconCircleLabelList"/>
    <dgm:cxn modelId="{A33C8290-CDE3-4FE2-A95E-C92A92DC1D49}" type="presParOf" srcId="{FB253657-6570-4E07-8675-A6ED0F137A30}" destId="{2FF4C858-321F-493A-BED3-393B633ADF2D}" srcOrd="2" destOrd="0" presId="urn:microsoft.com/office/officeart/2018/5/layout/IconCircleLabelList"/>
    <dgm:cxn modelId="{6FF8D158-E645-4BBC-96C5-303666CD8FED}" type="presParOf" srcId="{FB253657-6570-4E07-8675-A6ED0F137A30}" destId="{22ABE493-8194-479E-A457-3E9AA52D997C}" srcOrd="3" destOrd="0" presId="urn:microsoft.com/office/officeart/2018/5/layout/IconCircleLabelList"/>
    <dgm:cxn modelId="{19BD4378-C501-4E76-B721-1FBBE855BB7C}" type="presParOf" srcId="{2C54C639-4545-48B3-A417-EF584C6D5B9E}" destId="{4845D882-E98C-42FE-833C-AA9FD47DE235}" srcOrd="1" destOrd="0" presId="urn:microsoft.com/office/officeart/2018/5/layout/IconCircleLabelList"/>
    <dgm:cxn modelId="{42AA2499-9296-4D4B-BB1E-6CDD8336C747}" type="presParOf" srcId="{2C54C639-4545-48B3-A417-EF584C6D5B9E}" destId="{DDDD19B5-12C5-4823-9FAF-C8439516A551}" srcOrd="2" destOrd="0" presId="urn:microsoft.com/office/officeart/2018/5/layout/IconCircleLabelList"/>
    <dgm:cxn modelId="{9BE8FED1-E28C-4542-9845-393D1428D3F9}" type="presParOf" srcId="{DDDD19B5-12C5-4823-9FAF-C8439516A551}" destId="{5C713109-A088-45B2-8963-9FC249D92EBA}" srcOrd="0" destOrd="0" presId="urn:microsoft.com/office/officeart/2018/5/layout/IconCircleLabelList"/>
    <dgm:cxn modelId="{38427A24-CB0F-45ED-B614-58D054B2BEC6}" type="presParOf" srcId="{DDDD19B5-12C5-4823-9FAF-C8439516A551}" destId="{19B67C87-E6A2-491E-8986-F9481A8BAA22}" srcOrd="1" destOrd="0" presId="urn:microsoft.com/office/officeart/2018/5/layout/IconCircleLabelList"/>
    <dgm:cxn modelId="{851D02CE-76FD-43E1-8F53-F0A9B4039664}" type="presParOf" srcId="{DDDD19B5-12C5-4823-9FAF-C8439516A551}" destId="{5A87688B-497D-4D24-A4B2-5FAB296B2661}" srcOrd="2" destOrd="0" presId="urn:microsoft.com/office/officeart/2018/5/layout/IconCircleLabelList"/>
    <dgm:cxn modelId="{287BA76F-9B31-4BEC-8125-E2B198C2C5C8}" type="presParOf" srcId="{DDDD19B5-12C5-4823-9FAF-C8439516A551}" destId="{CCE69586-3345-4FB6-8554-42A81C4B8E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4A8C27-6B2D-0E46-8969-3B799060E1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AFDF10-A896-7646-9B2D-ACA49A3BAF9E}">
      <dgm:prSet/>
      <dgm:spPr/>
      <dgm:t>
        <a:bodyPr/>
        <a:lstStyle/>
        <a:p>
          <a:r>
            <a:rPr lang="en-US" dirty="0"/>
            <a:t>Alohomora</a:t>
          </a:r>
        </a:p>
      </dgm:t>
    </dgm:pt>
    <dgm:pt modelId="{8BC08408-6511-F147-95B9-98AB9564357A}" type="parTrans" cxnId="{BEAFEF98-48F8-4D41-9F63-BB10269FDE43}">
      <dgm:prSet/>
      <dgm:spPr/>
      <dgm:t>
        <a:bodyPr/>
        <a:lstStyle/>
        <a:p>
          <a:endParaRPr lang="en-US"/>
        </a:p>
      </dgm:t>
    </dgm:pt>
    <dgm:pt modelId="{5DD79653-C296-D741-B4EC-C4DFFC22AEA8}" type="sibTrans" cxnId="{BEAFEF98-48F8-4D41-9F63-BB10269FDE43}">
      <dgm:prSet/>
      <dgm:spPr/>
      <dgm:t>
        <a:bodyPr/>
        <a:lstStyle/>
        <a:p>
          <a:endParaRPr lang="en-US"/>
        </a:p>
      </dgm:t>
    </dgm:pt>
    <dgm:pt modelId="{AC76A59D-6E3F-DF4D-9090-F1544808AB47}">
      <dgm:prSet/>
      <dgm:spPr/>
      <dgm:t>
        <a:bodyPr/>
        <a:lstStyle/>
        <a:p>
          <a:r>
            <a:rPr lang="en-US" dirty="0" err="1"/>
            <a:t>Lacarnum</a:t>
          </a:r>
          <a:r>
            <a:rPr lang="en-US" dirty="0"/>
            <a:t> </a:t>
          </a:r>
          <a:r>
            <a:rPr lang="en-US" dirty="0" err="1"/>
            <a:t>Inflamarae</a:t>
          </a:r>
          <a:endParaRPr lang="en-US" dirty="0"/>
        </a:p>
      </dgm:t>
    </dgm:pt>
    <dgm:pt modelId="{F3A5DBBC-0D3D-9142-9D30-2DED8DD861FD}" type="parTrans" cxnId="{D124A3F1-298F-754A-8528-3E437E3659F4}">
      <dgm:prSet/>
      <dgm:spPr/>
      <dgm:t>
        <a:bodyPr/>
        <a:lstStyle/>
        <a:p>
          <a:endParaRPr lang="en-US"/>
        </a:p>
      </dgm:t>
    </dgm:pt>
    <dgm:pt modelId="{40B478B1-9EB5-6A4C-A690-8364CFA47697}" type="sibTrans" cxnId="{D124A3F1-298F-754A-8528-3E437E3659F4}">
      <dgm:prSet/>
      <dgm:spPr/>
      <dgm:t>
        <a:bodyPr/>
        <a:lstStyle/>
        <a:p>
          <a:endParaRPr lang="en-US"/>
        </a:p>
      </dgm:t>
    </dgm:pt>
    <dgm:pt modelId="{B225EF72-9454-4E49-929F-D9B5F58B4FD0}">
      <dgm:prSet/>
      <dgm:spPr/>
      <dgm:t>
        <a:bodyPr/>
        <a:lstStyle/>
        <a:p>
          <a:r>
            <a:rPr lang="en-US"/>
            <a:t>Petrificus Totalus</a:t>
          </a:r>
        </a:p>
      </dgm:t>
    </dgm:pt>
    <dgm:pt modelId="{FFE3D5AF-BC52-A142-85B8-F2141AEC98CA}" type="parTrans" cxnId="{79D62CEB-597E-6F46-8E91-80D3372CFE44}">
      <dgm:prSet/>
      <dgm:spPr/>
      <dgm:t>
        <a:bodyPr/>
        <a:lstStyle/>
        <a:p>
          <a:endParaRPr lang="en-US"/>
        </a:p>
      </dgm:t>
    </dgm:pt>
    <dgm:pt modelId="{BD19E064-96F3-E740-8133-5B10E94667B6}" type="sibTrans" cxnId="{79D62CEB-597E-6F46-8E91-80D3372CFE44}">
      <dgm:prSet/>
      <dgm:spPr/>
      <dgm:t>
        <a:bodyPr/>
        <a:lstStyle/>
        <a:p>
          <a:endParaRPr lang="en-US"/>
        </a:p>
      </dgm:t>
    </dgm:pt>
    <dgm:pt modelId="{4173F343-0F64-8744-82BA-9FDF260B18D3}">
      <dgm:prSet/>
      <dgm:spPr/>
      <dgm:t>
        <a:bodyPr/>
        <a:lstStyle/>
        <a:p>
          <a:r>
            <a:rPr lang="en-US"/>
            <a:t>Wingardium Leviosa</a:t>
          </a:r>
        </a:p>
      </dgm:t>
    </dgm:pt>
    <dgm:pt modelId="{D9F87A7C-B314-2C43-B4BC-01EE6E584A87}" type="parTrans" cxnId="{B1BCCF1F-3233-4749-8676-81921EF33038}">
      <dgm:prSet/>
      <dgm:spPr/>
      <dgm:t>
        <a:bodyPr/>
        <a:lstStyle/>
        <a:p>
          <a:endParaRPr lang="en-US"/>
        </a:p>
      </dgm:t>
    </dgm:pt>
    <dgm:pt modelId="{3AEF0134-4A11-AF4B-B4A4-1BD0F88265E2}" type="sibTrans" cxnId="{B1BCCF1F-3233-4749-8676-81921EF33038}">
      <dgm:prSet/>
      <dgm:spPr/>
      <dgm:t>
        <a:bodyPr/>
        <a:lstStyle/>
        <a:p>
          <a:endParaRPr lang="en-US"/>
        </a:p>
      </dgm:t>
    </dgm:pt>
    <dgm:pt modelId="{C53CD929-97DE-B445-A180-6DB4D388336F}" type="pres">
      <dgm:prSet presAssocID="{694A8C27-6B2D-0E46-8969-3B799060E1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0AF28D-AC38-9F4C-8702-E9625D93FC13}" type="pres">
      <dgm:prSet presAssocID="{D2AFDF10-A896-7646-9B2D-ACA49A3BAF9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52D6C-3690-8040-B0A4-94515C403657}" type="pres">
      <dgm:prSet presAssocID="{5DD79653-C296-D741-B4EC-C4DFFC22AEA8}" presName="spacer" presStyleCnt="0"/>
      <dgm:spPr/>
    </dgm:pt>
    <dgm:pt modelId="{7A18F36F-BF15-0B44-B72F-0380672AC58B}" type="pres">
      <dgm:prSet presAssocID="{AC76A59D-6E3F-DF4D-9090-F1544808AB4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04231-D09D-8749-A2FF-8C35F0053003}" type="pres">
      <dgm:prSet presAssocID="{40B478B1-9EB5-6A4C-A690-8364CFA47697}" presName="spacer" presStyleCnt="0"/>
      <dgm:spPr/>
    </dgm:pt>
    <dgm:pt modelId="{D00533A5-411D-2849-BA6E-960F0B696339}" type="pres">
      <dgm:prSet presAssocID="{B225EF72-9454-4E49-929F-D9B5F58B4FD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F3645-1040-B746-90D9-B4A291377E4F}" type="pres">
      <dgm:prSet presAssocID="{BD19E064-96F3-E740-8133-5B10E94667B6}" presName="spacer" presStyleCnt="0"/>
      <dgm:spPr/>
    </dgm:pt>
    <dgm:pt modelId="{3B84C1BE-34EB-564B-9B31-BB05DF2A0CB6}" type="pres">
      <dgm:prSet presAssocID="{4173F343-0F64-8744-82BA-9FDF260B18D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3F494D-DA9A-5A44-A0AC-744891B57606}" type="presOf" srcId="{4173F343-0F64-8744-82BA-9FDF260B18D3}" destId="{3B84C1BE-34EB-564B-9B31-BB05DF2A0CB6}" srcOrd="0" destOrd="0" presId="urn:microsoft.com/office/officeart/2005/8/layout/vList2"/>
    <dgm:cxn modelId="{89C46EA7-8DA4-7F47-87DF-9EC522E54BFA}" type="presOf" srcId="{694A8C27-6B2D-0E46-8969-3B799060E134}" destId="{C53CD929-97DE-B445-A180-6DB4D388336F}" srcOrd="0" destOrd="0" presId="urn:microsoft.com/office/officeart/2005/8/layout/vList2"/>
    <dgm:cxn modelId="{D124A3F1-298F-754A-8528-3E437E3659F4}" srcId="{694A8C27-6B2D-0E46-8969-3B799060E134}" destId="{AC76A59D-6E3F-DF4D-9090-F1544808AB47}" srcOrd="1" destOrd="0" parTransId="{F3A5DBBC-0D3D-9142-9D30-2DED8DD861FD}" sibTransId="{40B478B1-9EB5-6A4C-A690-8364CFA47697}"/>
    <dgm:cxn modelId="{5FF1ECC6-A128-124B-B044-698591AE6E57}" type="presOf" srcId="{B225EF72-9454-4E49-929F-D9B5F58B4FD0}" destId="{D00533A5-411D-2849-BA6E-960F0B696339}" srcOrd="0" destOrd="0" presId="urn:microsoft.com/office/officeart/2005/8/layout/vList2"/>
    <dgm:cxn modelId="{79D62CEB-597E-6F46-8E91-80D3372CFE44}" srcId="{694A8C27-6B2D-0E46-8969-3B799060E134}" destId="{B225EF72-9454-4E49-929F-D9B5F58B4FD0}" srcOrd="2" destOrd="0" parTransId="{FFE3D5AF-BC52-A142-85B8-F2141AEC98CA}" sibTransId="{BD19E064-96F3-E740-8133-5B10E94667B6}"/>
    <dgm:cxn modelId="{2043C97D-4399-1847-AE43-8509DA98D8E7}" type="presOf" srcId="{D2AFDF10-A896-7646-9B2D-ACA49A3BAF9E}" destId="{500AF28D-AC38-9F4C-8702-E9625D93FC13}" srcOrd="0" destOrd="0" presId="urn:microsoft.com/office/officeart/2005/8/layout/vList2"/>
    <dgm:cxn modelId="{B1BCCF1F-3233-4749-8676-81921EF33038}" srcId="{694A8C27-6B2D-0E46-8969-3B799060E134}" destId="{4173F343-0F64-8744-82BA-9FDF260B18D3}" srcOrd="3" destOrd="0" parTransId="{D9F87A7C-B314-2C43-B4BC-01EE6E584A87}" sibTransId="{3AEF0134-4A11-AF4B-B4A4-1BD0F88265E2}"/>
    <dgm:cxn modelId="{0A409525-5825-F34B-ACDE-A38AC4FF7CEC}" type="presOf" srcId="{AC76A59D-6E3F-DF4D-9090-F1544808AB47}" destId="{7A18F36F-BF15-0B44-B72F-0380672AC58B}" srcOrd="0" destOrd="0" presId="urn:microsoft.com/office/officeart/2005/8/layout/vList2"/>
    <dgm:cxn modelId="{BEAFEF98-48F8-4D41-9F63-BB10269FDE43}" srcId="{694A8C27-6B2D-0E46-8969-3B799060E134}" destId="{D2AFDF10-A896-7646-9B2D-ACA49A3BAF9E}" srcOrd="0" destOrd="0" parTransId="{8BC08408-6511-F147-95B9-98AB9564357A}" sibTransId="{5DD79653-C296-D741-B4EC-C4DFFC22AEA8}"/>
    <dgm:cxn modelId="{B368ED61-64C7-874C-896B-721310AF7583}" type="presParOf" srcId="{C53CD929-97DE-B445-A180-6DB4D388336F}" destId="{500AF28D-AC38-9F4C-8702-E9625D93FC13}" srcOrd="0" destOrd="0" presId="urn:microsoft.com/office/officeart/2005/8/layout/vList2"/>
    <dgm:cxn modelId="{9812B506-DB0A-9145-A42E-1B9CF9210CCF}" type="presParOf" srcId="{C53CD929-97DE-B445-A180-6DB4D388336F}" destId="{7C952D6C-3690-8040-B0A4-94515C403657}" srcOrd="1" destOrd="0" presId="urn:microsoft.com/office/officeart/2005/8/layout/vList2"/>
    <dgm:cxn modelId="{B2174CCD-0FDA-7943-8B15-4C8566340FDF}" type="presParOf" srcId="{C53CD929-97DE-B445-A180-6DB4D388336F}" destId="{7A18F36F-BF15-0B44-B72F-0380672AC58B}" srcOrd="2" destOrd="0" presId="urn:microsoft.com/office/officeart/2005/8/layout/vList2"/>
    <dgm:cxn modelId="{EA1D2E31-4B6A-0F44-B7BB-5112495FEB0E}" type="presParOf" srcId="{C53CD929-97DE-B445-A180-6DB4D388336F}" destId="{ADD04231-D09D-8749-A2FF-8C35F0053003}" srcOrd="3" destOrd="0" presId="urn:microsoft.com/office/officeart/2005/8/layout/vList2"/>
    <dgm:cxn modelId="{022C32A4-2CC1-A140-B484-C0E79FEE9DA4}" type="presParOf" srcId="{C53CD929-97DE-B445-A180-6DB4D388336F}" destId="{D00533A5-411D-2849-BA6E-960F0B696339}" srcOrd="4" destOrd="0" presId="urn:microsoft.com/office/officeart/2005/8/layout/vList2"/>
    <dgm:cxn modelId="{F0949F7A-448B-1C45-A49A-AB22086B6E5A}" type="presParOf" srcId="{C53CD929-97DE-B445-A180-6DB4D388336F}" destId="{703F3645-1040-B746-90D9-B4A291377E4F}" srcOrd="5" destOrd="0" presId="urn:microsoft.com/office/officeart/2005/8/layout/vList2"/>
    <dgm:cxn modelId="{F7A8FBE3-0E89-714D-9ECE-1D15599619B7}" type="presParOf" srcId="{C53CD929-97DE-B445-A180-6DB4D388336F}" destId="{3B84C1BE-34EB-564B-9B31-BB05DF2A0C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E254D2-1372-4AE3-9816-F2036162924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3866320-F8A8-4817-9E22-78D757B60FF4}">
      <dgm:prSet/>
      <dgm:spPr/>
      <dgm:t>
        <a:bodyPr/>
        <a:lstStyle/>
        <a:p>
          <a:r>
            <a:rPr lang="en-US"/>
            <a:t>Contrasting Worlds</a:t>
          </a:r>
        </a:p>
      </dgm:t>
    </dgm:pt>
    <dgm:pt modelId="{0F8FF2F7-9D27-45F8-A612-F363AA3256AC}" type="parTrans" cxnId="{5C156A7B-16A3-4C62-ABC4-AD1DF4B3279F}">
      <dgm:prSet/>
      <dgm:spPr/>
      <dgm:t>
        <a:bodyPr/>
        <a:lstStyle/>
        <a:p>
          <a:endParaRPr lang="en-US"/>
        </a:p>
      </dgm:t>
    </dgm:pt>
    <dgm:pt modelId="{9D3B7B53-B21A-472D-B996-4A92B4FC5C75}" type="sibTrans" cxnId="{5C156A7B-16A3-4C62-ABC4-AD1DF4B3279F}">
      <dgm:prSet/>
      <dgm:spPr/>
      <dgm:t>
        <a:bodyPr/>
        <a:lstStyle/>
        <a:p>
          <a:endParaRPr lang="en-US"/>
        </a:p>
      </dgm:t>
    </dgm:pt>
    <dgm:pt modelId="{4A22B977-7A98-4E13-A419-761C7D2110DF}">
      <dgm:prSet/>
      <dgm:spPr/>
      <dgm:t>
        <a:bodyPr/>
        <a:lstStyle/>
        <a:p>
          <a:r>
            <a:rPr lang="en-US"/>
            <a:t>Good vs. Evil</a:t>
          </a:r>
        </a:p>
      </dgm:t>
    </dgm:pt>
    <dgm:pt modelId="{44532F59-3B88-42C4-B2CB-B3AE76FA0EBD}" type="parTrans" cxnId="{EA4DF441-3604-4976-9CD9-F9C5C05DE83C}">
      <dgm:prSet/>
      <dgm:spPr/>
      <dgm:t>
        <a:bodyPr/>
        <a:lstStyle/>
        <a:p>
          <a:endParaRPr lang="en-US"/>
        </a:p>
      </dgm:t>
    </dgm:pt>
    <dgm:pt modelId="{C4E8AC48-CEB7-45F6-9293-5000C1FF30F3}" type="sibTrans" cxnId="{EA4DF441-3604-4976-9CD9-F9C5C05DE83C}">
      <dgm:prSet/>
      <dgm:spPr/>
      <dgm:t>
        <a:bodyPr/>
        <a:lstStyle/>
        <a:p>
          <a:endParaRPr lang="en-US"/>
        </a:p>
      </dgm:t>
    </dgm:pt>
    <dgm:pt modelId="{B79FEFC5-24B1-4849-8DFA-5C114A45A57A}">
      <dgm:prSet/>
      <dgm:spPr/>
      <dgm:t>
        <a:bodyPr/>
        <a:lstStyle/>
        <a:p>
          <a:r>
            <a:rPr lang="en-US"/>
            <a:t>Quidditch</a:t>
          </a:r>
        </a:p>
      </dgm:t>
    </dgm:pt>
    <dgm:pt modelId="{640DF088-710C-48F1-8EA6-846CF9B0822A}" type="parTrans" cxnId="{60A4A0A9-48FD-4FA6-9123-496FBC5EDE76}">
      <dgm:prSet/>
      <dgm:spPr/>
      <dgm:t>
        <a:bodyPr/>
        <a:lstStyle/>
        <a:p>
          <a:endParaRPr lang="en-US"/>
        </a:p>
      </dgm:t>
    </dgm:pt>
    <dgm:pt modelId="{391A2C10-B863-4C62-A1F7-29C74C3690DA}" type="sibTrans" cxnId="{60A4A0A9-48FD-4FA6-9123-496FBC5EDE76}">
      <dgm:prSet/>
      <dgm:spPr/>
      <dgm:t>
        <a:bodyPr/>
        <a:lstStyle/>
        <a:p>
          <a:endParaRPr lang="en-US"/>
        </a:p>
      </dgm:t>
    </dgm:pt>
    <dgm:pt modelId="{9EB53C51-1973-4A1E-AED5-1F8CA604F137}">
      <dgm:prSet/>
      <dgm:spPr/>
      <dgm:t>
        <a:bodyPr/>
        <a:lstStyle/>
        <a:p>
          <a:r>
            <a:rPr lang="en-US"/>
            <a:t>Sorcerer’s Stone</a:t>
          </a:r>
        </a:p>
      </dgm:t>
    </dgm:pt>
    <dgm:pt modelId="{E3968DBC-443D-4153-A713-EA26D6433996}" type="parTrans" cxnId="{41467C88-8F20-4D33-9149-6D80FD27EC06}">
      <dgm:prSet/>
      <dgm:spPr/>
      <dgm:t>
        <a:bodyPr/>
        <a:lstStyle/>
        <a:p>
          <a:endParaRPr lang="en-US"/>
        </a:p>
      </dgm:t>
    </dgm:pt>
    <dgm:pt modelId="{79E3B887-313F-4F3F-8A13-8651FE6BCB3F}" type="sibTrans" cxnId="{41467C88-8F20-4D33-9149-6D80FD27EC06}">
      <dgm:prSet/>
      <dgm:spPr/>
      <dgm:t>
        <a:bodyPr/>
        <a:lstStyle/>
        <a:p>
          <a:endParaRPr lang="en-US"/>
        </a:p>
      </dgm:t>
    </dgm:pt>
    <dgm:pt modelId="{43E6FB41-91A8-4253-98A2-13A28DA5CBF2}">
      <dgm:prSet/>
      <dgm:spPr/>
      <dgm:t>
        <a:bodyPr/>
        <a:lstStyle/>
        <a:p>
          <a:r>
            <a:rPr lang="en-US"/>
            <a:t>Discovery</a:t>
          </a:r>
        </a:p>
      </dgm:t>
    </dgm:pt>
    <dgm:pt modelId="{46DB498E-EE96-4EF7-BC8D-9819B31D58CD}" type="parTrans" cxnId="{0B280CF0-E6A2-4AAE-A1FF-B44091E345F6}">
      <dgm:prSet/>
      <dgm:spPr/>
      <dgm:t>
        <a:bodyPr/>
        <a:lstStyle/>
        <a:p>
          <a:endParaRPr lang="en-US"/>
        </a:p>
      </dgm:t>
    </dgm:pt>
    <dgm:pt modelId="{C45738F6-9293-4208-A361-95CCB404696B}" type="sibTrans" cxnId="{0B280CF0-E6A2-4AAE-A1FF-B44091E345F6}">
      <dgm:prSet/>
      <dgm:spPr/>
      <dgm:t>
        <a:bodyPr/>
        <a:lstStyle/>
        <a:p>
          <a:endParaRPr lang="en-US"/>
        </a:p>
      </dgm:t>
    </dgm:pt>
    <dgm:pt modelId="{CB123689-48CC-4B01-84D6-D363C93051C8}">
      <dgm:prSet/>
      <dgm:spPr/>
      <dgm:t>
        <a:bodyPr/>
        <a:lstStyle/>
        <a:p>
          <a:r>
            <a:rPr lang="en-US"/>
            <a:t>Friendship</a:t>
          </a:r>
        </a:p>
      </dgm:t>
    </dgm:pt>
    <dgm:pt modelId="{2962AC89-5829-4624-92C4-FC50E9727EC2}" type="parTrans" cxnId="{602685C7-0A19-412E-A972-6258A8F10E2A}">
      <dgm:prSet/>
      <dgm:spPr/>
      <dgm:t>
        <a:bodyPr/>
        <a:lstStyle/>
        <a:p>
          <a:endParaRPr lang="en-US"/>
        </a:p>
      </dgm:t>
    </dgm:pt>
    <dgm:pt modelId="{4449A3BD-ED66-4D82-9737-F3C8E7498ED2}" type="sibTrans" cxnId="{602685C7-0A19-412E-A972-6258A8F10E2A}">
      <dgm:prSet/>
      <dgm:spPr/>
      <dgm:t>
        <a:bodyPr/>
        <a:lstStyle/>
        <a:p>
          <a:endParaRPr lang="en-US"/>
        </a:p>
      </dgm:t>
    </dgm:pt>
    <dgm:pt modelId="{69D77DD4-704D-064A-877B-75F0ED811788}" type="pres">
      <dgm:prSet presAssocID="{A9E254D2-1372-4AE3-9816-F203616292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E2D90D-300E-CF4C-B112-CB62FB3CC706}" type="pres">
      <dgm:prSet presAssocID="{F3866320-F8A8-4817-9E22-78D757B60FF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4BE74-6AEA-2D4A-A1DD-333EE21A79D3}" type="pres">
      <dgm:prSet presAssocID="{9D3B7B53-B21A-472D-B996-4A92B4FC5C75}" presName="sibTrans" presStyleCnt="0"/>
      <dgm:spPr/>
    </dgm:pt>
    <dgm:pt modelId="{6792C452-20AE-424F-8BF1-1A205173DCB5}" type="pres">
      <dgm:prSet presAssocID="{4A22B977-7A98-4E13-A419-761C7D2110D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A5D84-24E3-E448-A93B-80E08BD9D65F}" type="pres">
      <dgm:prSet presAssocID="{C4E8AC48-CEB7-45F6-9293-5000C1FF30F3}" presName="sibTrans" presStyleCnt="0"/>
      <dgm:spPr/>
    </dgm:pt>
    <dgm:pt modelId="{3E5EFADC-5CB0-0444-B47D-AF8F2890EA51}" type="pres">
      <dgm:prSet presAssocID="{B79FEFC5-24B1-4849-8DFA-5C114A45A57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4A1F1-B5A3-6944-8633-E32ECA90BBD0}" type="pres">
      <dgm:prSet presAssocID="{391A2C10-B863-4C62-A1F7-29C74C3690DA}" presName="sibTrans" presStyleCnt="0"/>
      <dgm:spPr/>
    </dgm:pt>
    <dgm:pt modelId="{F088A3B7-154F-6443-BE34-9C8F9E9EC9AB}" type="pres">
      <dgm:prSet presAssocID="{9EB53C51-1973-4A1E-AED5-1F8CA604F13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A55C72-5134-4443-889B-2D475E1E5A37}" type="pres">
      <dgm:prSet presAssocID="{79E3B887-313F-4F3F-8A13-8651FE6BCB3F}" presName="sibTrans" presStyleCnt="0"/>
      <dgm:spPr/>
    </dgm:pt>
    <dgm:pt modelId="{13D2E3D8-B19A-B346-BAAF-5616CB60BDFF}" type="pres">
      <dgm:prSet presAssocID="{43E6FB41-91A8-4253-98A2-13A28DA5CBF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1827F-BAA9-8B4B-B0B0-AB161F18189A}" type="pres">
      <dgm:prSet presAssocID="{C45738F6-9293-4208-A361-95CCB404696B}" presName="sibTrans" presStyleCnt="0"/>
      <dgm:spPr/>
    </dgm:pt>
    <dgm:pt modelId="{27CC011D-F971-B34B-9909-2298C1011749}" type="pres">
      <dgm:prSet presAssocID="{CB123689-48CC-4B01-84D6-D363C93051C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85C7-0A19-412E-A972-6258A8F10E2A}" srcId="{A9E254D2-1372-4AE3-9816-F20361629247}" destId="{CB123689-48CC-4B01-84D6-D363C93051C8}" srcOrd="5" destOrd="0" parTransId="{2962AC89-5829-4624-92C4-FC50E9727EC2}" sibTransId="{4449A3BD-ED66-4D82-9737-F3C8E7498ED2}"/>
    <dgm:cxn modelId="{41865D31-4D1A-C54E-B9BE-6759A73EAD05}" type="presOf" srcId="{4A22B977-7A98-4E13-A419-761C7D2110DF}" destId="{6792C452-20AE-424F-8BF1-1A205173DCB5}" srcOrd="0" destOrd="0" presId="urn:microsoft.com/office/officeart/2005/8/layout/default"/>
    <dgm:cxn modelId="{6BC74C34-4AFE-AC47-9999-EADA5A1C40D2}" type="presOf" srcId="{9EB53C51-1973-4A1E-AED5-1F8CA604F137}" destId="{F088A3B7-154F-6443-BE34-9C8F9E9EC9AB}" srcOrd="0" destOrd="0" presId="urn:microsoft.com/office/officeart/2005/8/layout/default"/>
    <dgm:cxn modelId="{8A1CC1BD-EF8B-1842-867B-6E7606F002A1}" type="presOf" srcId="{CB123689-48CC-4B01-84D6-D363C93051C8}" destId="{27CC011D-F971-B34B-9909-2298C1011749}" srcOrd="0" destOrd="0" presId="urn:microsoft.com/office/officeart/2005/8/layout/default"/>
    <dgm:cxn modelId="{E7D0BA9D-0355-8B44-A04C-4A859952BE15}" type="presOf" srcId="{F3866320-F8A8-4817-9E22-78D757B60FF4}" destId="{F1E2D90D-300E-CF4C-B112-CB62FB3CC706}" srcOrd="0" destOrd="0" presId="urn:microsoft.com/office/officeart/2005/8/layout/default"/>
    <dgm:cxn modelId="{4E967DA4-0D43-9C43-B6A7-99C5A5E9CDBA}" type="presOf" srcId="{A9E254D2-1372-4AE3-9816-F20361629247}" destId="{69D77DD4-704D-064A-877B-75F0ED811788}" srcOrd="0" destOrd="0" presId="urn:microsoft.com/office/officeart/2005/8/layout/default"/>
    <dgm:cxn modelId="{0B280CF0-E6A2-4AAE-A1FF-B44091E345F6}" srcId="{A9E254D2-1372-4AE3-9816-F20361629247}" destId="{43E6FB41-91A8-4253-98A2-13A28DA5CBF2}" srcOrd="4" destOrd="0" parTransId="{46DB498E-EE96-4EF7-BC8D-9819B31D58CD}" sibTransId="{C45738F6-9293-4208-A361-95CCB404696B}"/>
    <dgm:cxn modelId="{5C156A7B-16A3-4C62-ABC4-AD1DF4B3279F}" srcId="{A9E254D2-1372-4AE3-9816-F20361629247}" destId="{F3866320-F8A8-4817-9E22-78D757B60FF4}" srcOrd="0" destOrd="0" parTransId="{0F8FF2F7-9D27-45F8-A612-F363AA3256AC}" sibTransId="{9D3B7B53-B21A-472D-B996-4A92B4FC5C75}"/>
    <dgm:cxn modelId="{EA4DF441-3604-4976-9CD9-F9C5C05DE83C}" srcId="{A9E254D2-1372-4AE3-9816-F20361629247}" destId="{4A22B977-7A98-4E13-A419-761C7D2110DF}" srcOrd="1" destOrd="0" parTransId="{44532F59-3B88-42C4-B2CB-B3AE76FA0EBD}" sibTransId="{C4E8AC48-CEB7-45F6-9293-5000C1FF30F3}"/>
    <dgm:cxn modelId="{41467C88-8F20-4D33-9149-6D80FD27EC06}" srcId="{A9E254D2-1372-4AE3-9816-F20361629247}" destId="{9EB53C51-1973-4A1E-AED5-1F8CA604F137}" srcOrd="3" destOrd="0" parTransId="{E3968DBC-443D-4153-A713-EA26D6433996}" sibTransId="{79E3B887-313F-4F3F-8A13-8651FE6BCB3F}"/>
    <dgm:cxn modelId="{A3A11763-3744-8B40-A7BF-9B38D8EDA36E}" type="presOf" srcId="{B79FEFC5-24B1-4849-8DFA-5C114A45A57A}" destId="{3E5EFADC-5CB0-0444-B47D-AF8F2890EA51}" srcOrd="0" destOrd="0" presId="urn:microsoft.com/office/officeart/2005/8/layout/default"/>
    <dgm:cxn modelId="{60A4A0A9-48FD-4FA6-9123-496FBC5EDE76}" srcId="{A9E254D2-1372-4AE3-9816-F20361629247}" destId="{B79FEFC5-24B1-4849-8DFA-5C114A45A57A}" srcOrd="2" destOrd="0" parTransId="{640DF088-710C-48F1-8EA6-846CF9B0822A}" sibTransId="{391A2C10-B863-4C62-A1F7-29C74C3690DA}"/>
    <dgm:cxn modelId="{34D415FC-52AF-714D-B520-971FD0E3B727}" type="presOf" srcId="{43E6FB41-91A8-4253-98A2-13A28DA5CBF2}" destId="{13D2E3D8-B19A-B346-BAAF-5616CB60BDFF}" srcOrd="0" destOrd="0" presId="urn:microsoft.com/office/officeart/2005/8/layout/default"/>
    <dgm:cxn modelId="{E92C0206-8698-0642-B93A-2BCB97274AF6}" type="presParOf" srcId="{69D77DD4-704D-064A-877B-75F0ED811788}" destId="{F1E2D90D-300E-CF4C-B112-CB62FB3CC706}" srcOrd="0" destOrd="0" presId="urn:microsoft.com/office/officeart/2005/8/layout/default"/>
    <dgm:cxn modelId="{98C47318-CAD2-E040-A1D8-558CA9127FDE}" type="presParOf" srcId="{69D77DD4-704D-064A-877B-75F0ED811788}" destId="{5DC4BE74-6AEA-2D4A-A1DD-333EE21A79D3}" srcOrd="1" destOrd="0" presId="urn:microsoft.com/office/officeart/2005/8/layout/default"/>
    <dgm:cxn modelId="{B5521E5F-D4EA-9E41-AE2F-C2B87FF0AF06}" type="presParOf" srcId="{69D77DD4-704D-064A-877B-75F0ED811788}" destId="{6792C452-20AE-424F-8BF1-1A205173DCB5}" srcOrd="2" destOrd="0" presId="urn:microsoft.com/office/officeart/2005/8/layout/default"/>
    <dgm:cxn modelId="{3CC34AE5-3311-8541-A041-0E24F12695E2}" type="presParOf" srcId="{69D77DD4-704D-064A-877B-75F0ED811788}" destId="{9EDA5D84-24E3-E448-A93B-80E08BD9D65F}" srcOrd="3" destOrd="0" presId="urn:microsoft.com/office/officeart/2005/8/layout/default"/>
    <dgm:cxn modelId="{4C81506A-0C64-A543-8DB5-0EE5F4F222B3}" type="presParOf" srcId="{69D77DD4-704D-064A-877B-75F0ED811788}" destId="{3E5EFADC-5CB0-0444-B47D-AF8F2890EA51}" srcOrd="4" destOrd="0" presId="urn:microsoft.com/office/officeart/2005/8/layout/default"/>
    <dgm:cxn modelId="{94B275D3-3CD5-9B42-B956-7B5471EC56CD}" type="presParOf" srcId="{69D77DD4-704D-064A-877B-75F0ED811788}" destId="{8CD4A1F1-B5A3-6944-8633-E32ECA90BBD0}" srcOrd="5" destOrd="0" presId="urn:microsoft.com/office/officeart/2005/8/layout/default"/>
    <dgm:cxn modelId="{6A7D2CE4-129F-CD46-B8B9-BD1AFEE56775}" type="presParOf" srcId="{69D77DD4-704D-064A-877B-75F0ED811788}" destId="{F088A3B7-154F-6443-BE34-9C8F9E9EC9AB}" srcOrd="6" destOrd="0" presId="urn:microsoft.com/office/officeart/2005/8/layout/default"/>
    <dgm:cxn modelId="{6E0B4804-DAF5-524F-9D7E-2DEE630F4A94}" type="presParOf" srcId="{69D77DD4-704D-064A-877B-75F0ED811788}" destId="{E2A55C72-5134-4443-889B-2D475E1E5A37}" srcOrd="7" destOrd="0" presId="urn:microsoft.com/office/officeart/2005/8/layout/default"/>
    <dgm:cxn modelId="{4282AFD9-ADF6-3A49-B98B-6EDDAC94ECD6}" type="presParOf" srcId="{69D77DD4-704D-064A-877B-75F0ED811788}" destId="{13D2E3D8-B19A-B346-BAAF-5616CB60BDFF}" srcOrd="8" destOrd="0" presId="urn:microsoft.com/office/officeart/2005/8/layout/default"/>
    <dgm:cxn modelId="{64FF62C7-41B6-5845-A94F-1AA1563C4577}" type="presParOf" srcId="{69D77DD4-704D-064A-877B-75F0ED811788}" destId="{CE31827F-BAA9-8B4B-B0B0-AB161F18189A}" srcOrd="9" destOrd="0" presId="urn:microsoft.com/office/officeart/2005/8/layout/default"/>
    <dgm:cxn modelId="{6D238EAD-6FBD-2842-A670-FA4E39E874F9}" type="presParOf" srcId="{69D77DD4-704D-064A-877B-75F0ED811788}" destId="{27CC011D-F971-B34B-9909-2298C101174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E0A8D-88BB-496A-8C48-F3FA34EFF7AD}">
      <dsp:nvSpPr>
        <dsp:cNvPr id="0" name=""/>
        <dsp:cNvSpPr/>
      </dsp:nvSpPr>
      <dsp:spPr>
        <a:xfrm>
          <a:off x="0" y="486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3E2B8-D9D5-4662-B7A7-FE105654D8F0}">
      <dsp:nvSpPr>
        <dsp:cNvPr id="0" name=""/>
        <dsp:cNvSpPr/>
      </dsp:nvSpPr>
      <dsp:spPr>
        <a:xfrm>
          <a:off x="202701" y="151256"/>
          <a:ext cx="368547" cy="368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44EC9-6C9E-4F7F-A0BB-1F0D599F7674}">
      <dsp:nvSpPr>
        <dsp:cNvPr id="0" name=""/>
        <dsp:cNvSpPr/>
      </dsp:nvSpPr>
      <dsp:spPr>
        <a:xfrm>
          <a:off x="773950" y="486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Network Analysis</a:t>
          </a:r>
        </a:p>
      </dsp:txBody>
      <dsp:txXfrm>
        <a:off x="773950" y="486"/>
        <a:ext cx="5343385" cy="670086"/>
      </dsp:txXfrm>
    </dsp:sp>
    <dsp:sp modelId="{A5633534-140D-4A5F-96C1-30A21BA8FA34}">
      <dsp:nvSpPr>
        <dsp:cNvPr id="0" name=""/>
        <dsp:cNvSpPr/>
      </dsp:nvSpPr>
      <dsp:spPr>
        <a:xfrm>
          <a:off x="0" y="838095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B20DA-80C4-4A79-AA5E-7BCBD780AD3C}">
      <dsp:nvSpPr>
        <dsp:cNvPr id="0" name=""/>
        <dsp:cNvSpPr/>
      </dsp:nvSpPr>
      <dsp:spPr>
        <a:xfrm>
          <a:off x="202701" y="988864"/>
          <a:ext cx="368547" cy="368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0BCFF-2DDB-4BCD-8D5F-52C9F17D0378}">
      <dsp:nvSpPr>
        <dsp:cNvPr id="0" name=""/>
        <dsp:cNvSpPr/>
      </dsp:nvSpPr>
      <dsp:spPr>
        <a:xfrm>
          <a:off x="773950" y="838095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Text Analytics</a:t>
          </a:r>
        </a:p>
      </dsp:txBody>
      <dsp:txXfrm>
        <a:off x="773950" y="838095"/>
        <a:ext cx="5343385" cy="670086"/>
      </dsp:txXfrm>
    </dsp:sp>
    <dsp:sp modelId="{06670610-E403-4C6F-9A12-7B854636EE42}">
      <dsp:nvSpPr>
        <dsp:cNvPr id="0" name=""/>
        <dsp:cNvSpPr/>
      </dsp:nvSpPr>
      <dsp:spPr>
        <a:xfrm>
          <a:off x="0" y="1675703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5DB25-D402-4EAC-8E49-8D4EB9A65097}">
      <dsp:nvSpPr>
        <dsp:cNvPr id="0" name=""/>
        <dsp:cNvSpPr/>
      </dsp:nvSpPr>
      <dsp:spPr>
        <a:xfrm>
          <a:off x="202701" y="1826473"/>
          <a:ext cx="368547" cy="368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703C2-D75E-4686-A979-9D3E56B26039}">
      <dsp:nvSpPr>
        <dsp:cNvPr id="0" name=""/>
        <dsp:cNvSpPr/>
      </dsp:nvSpPr>
      <dsp:spPr>
        <a:xfrm>
          <a:off x="773950" y="1675703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Filter</a:t>
          </a:r>
        </a:p>
      </dsp:txBody>
      <dsp:txXfrm>
        <a:off x="773950" y="1675703"/>
        <a:ext cx="5343385" cy="670086"/>
      </dsp:txXfrm>
    </dsp:sp>
    <dsp:sp modelId="{0DC1FE98-A475-48E3-83BF-6BACD2D27A79}">
      <dsp:nvSpPr>
        <dsp:cNvPr id="0" name=""/>
        <dsp:cNvSpPr/>
      </dsp:nvSpPr>
      <dsp:spPr>
        <a:xfrm>
          <a:off x="0" y="2513312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FFBB-8F0B-42CC-B556-6B866970F71B}">
      <dsp:nvSpPr>
        <dsp:cNvPr id="0" name=""/>
        <dsp:cNvSpPr/>
      </dsp:nvSpPr>
      <dsp:spPr>
        <a:xfrm>
          <a:off x="202701" y="2664082"/>
          <a:ext cx="368547" cy="368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12889-2F76-45C4-9E1F-6E4C177694B8}">
      <dsp:nvSpPr>
        <dsp:cNvPr id="0" name=""/>
        <dsp:cNvSpPr/>
      </dsp:nvSpPr>
      <dsp:spPr>
        <a:xfrm>
          <a:off x="773950" y="2513312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Theme</a:t>
          </a:r>
        </a:p>
      </dsp:txBody>
      <dsp:txXfrm>
        <a:off x="773950" y="2513312"/>
        <a:ext cx="5343385" cy="670086"/>
      </dsp:txXfrm>
    </dsp:sp>
    <dsp:sp modelId="{73A57E1F-9055-4C14-8D5D-5CFA9DF140ED}">
      <dsp:nvSpPr>
        <dsp:cNvPr id="0" name=""/>
        <dsp:cNvSpPr/>
      </dsp:nvSpPr>
      <dsp:spPr>
        <a:xfrm>
          <a:off x="0" y="3350921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0B566-C6B4-4C16-A329-6A066BBA6727}">
      <dsp:nvSpPr>
        <dsp:cNvPr id="0" name=""/>
        <dsp:cNvSpPr/>
      </dsp:nvSpPr>
      <dsp:spPr>
        <a:xfrm>
          <a:off x="202701" y="3501690"/>
          <a:ext cx="368547" cy="3685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66327-A72C-461F-87F8-69ADFAF7357B}">
      <dsp:nvSpPr>
        <dsp:cNvPr id="0" name=""/>
        <dsp:cNvSpPr/>
      </dsp:nvSpPr>
      <dsp:spPr>
        <a:xfrm>
          <a:off x="773950" y="3350921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Sentiment</a:t>
          </a:r>
        </a:p>
      </dsp:txBody>
      <dsp:txXfrm>
        <a:off x="773950" y="3350921"/>
        <a:ext cx="5343385" cy="670086"/>
      </dsp:txXfrm>
    </dsp:sp>
    <dsp:sp modelId="{F4CFDF66-23DE-4D20-9DA7-2144D2488BEE}">
      <dsp:nvSpPr>
        <dsp:cNvPr id="0" name=""/>
        <dsp:cNvSpPr/>
      </dsp:nvSpPr>
      <dsp:spPr>
        <a:xfrm>
          <a:off x="0" y="4188529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98FD3-5127-46DA-A73A-AAC0638B813E}">
      <dsp:nvSpPr>
        <dsp:cNvPr id="0" name=""/>
        <dsp:cNvSpPr/>
      </dsp:nvSpPr>
      <dsp:spPr>
        <a:xfrm>
          <a:off x="202701" y="4339299"/>
          <a:ext cx="368547" cy="3685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1A725-B10C-4930-977E-B32ACC364A7B}">
      <dsp:nvSpPr>
        <dsp:cNvPr id="0" name=""/>
        <dsp:cNvSpPr/>
      </dsp:nvSpPr>
      <dsp:spPr>
        <a:xfrm>
          <a:off x="773950" y="4188529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Music</a:t>
          </a:r>
        </a:p>
      </dsp:txBody>
      <dsp:txXfrm>
        <a:off x="773950" y="4188529"/>
        <a:ext cx="5343385" cy="670086"/>
      </dsp:txXfrm>
    </dsp:sp>
    <dsp:sp modelId="{93B84D59-E927-5A47-BDDC-2F07327B733C}">
      <dsp:nvSpPr>
        <dsp:cNvPr id="0" name=""/>
        <dsp:cNvSpPr/>
      </dsp:nvSpPr>
      <dsp:spPr>
        <a:xfrm>
          <a:off x="0" y="5026138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B8AF4-722D-3B42-AA81-9C4AEFA44F64}">
      <dsp:nvSpPr>
        <dsp:cNvPr id="0" name=""/>
        <dsp:cNvSpPr/>
      </dsp:nvSpPr>
      <dsp:spPr>
        <a:xfrm>
          <a:off x="202701" y="5176907"/>
          <a:ext cx="368547" cy="36854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B62EC-A4D9-C445-9D7F-8D11F7DEC1AE}">
      <dsp:nvSpPr>
        <dsp:cNvPr id="0" name=""/>
        <dsp:cNvSpPr/>
      </dsp:nvSpPr>
      <dsp:spPr>
        <a:xfrm>
          <a:off x="773950" y="5026138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Gender</a:t>
          </a:r>
        </a:p>
      </dsp:txBody>
      <dsp:txXfrm>
        <a:off x="773950" y="5026138"/>
        <a:ext cx="5343385" cy="670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39825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874 terms</a:t>
          </a:r>
        </a:p>
      </dsp:txBody>
      <dsp:txXfrm>
        <a:off x="28100" y="167925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3DA34-97E9-4F38-9960-DF49B58139FC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EEFED-AF9D-462D-B87B-A1403F32D5AA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8BE04-9F5E-44D7-9A07-89CC755A514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900" kern="1200" dirty="0"/>
            <a:t>Contrasting WORLDS</a:t>
          </a:r>
        </a:p>
      </dsp:txBody>
      <dsp:txXfrm>
        <a:off x="1548914" y="3176402"/>
        <a:ext cx="3600000" cy="720000"/>
      </dsp:txXfrm>
    </dsp:sp>
    <dsp:sp modelId="{D7CD538D-AEB6-4602-BC71-DF209701986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EFBA5-D277-428E-ADA0-9C79BE4BA9F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9412-512B-4391-AAFD-3A314AC632B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900" kern="1200" dirty="0"/>
            <a:t>Good vs. evil</a:t>
          </a:r>
        </a:p>
      </dsp:txBody>
      <dsp:txXfrm>
        <a:off x="5778914" y="31764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14221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941 terms</a:t>
          </a:r>
        </a:p>
      </dsp:txBody>
      <dsp:txXfrm>
        <a:off x="28100" y="142321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3DA34-97E9-4F38-9960-DF49B58139FC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EEFED-AF9D-462D-B87B-A1403F32D5AA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8BE04-9F5E-44D7-9A07-89CC755A514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200" kern="1200" dirty="0"/>
            <a:t>Quidditch</a:t>
          </a:r>
        </a:p>
      </dsp:txBody>
      <dsp:txXfrm>
        <a:off x="1548914" y="3176402"/>
        <a:ext cx="3600000" cy="720000"/>
      </dsp:txXfrm>
    </dsp:sp>
    <dsp:sp modelId="{D7CD538D-AEB6-4602-BC71-DF209701986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EFBA5-D277-428E-ADA0-9C79BE4BA9F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9412-512B-4391-AAFD-3A314AC632B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200" kern="1200" dirty="0"/>
            <a:t>Sorcerer’s stone</a:t>
          </a:r>
        </a:p>
      </dsp:txBody>
      <dsp:txXfrm>
        <a:off x="5778914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14221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931 terms</a:t>
          </a:r>
        </a:p>
      </dsp:txBody>
      <dsp:txXfrm>
        <a:off x="28100" y="142321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DF920-A0B0-4D3E-BFDF-8CD9C7C347A3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18596-43DF-4C22-9E78-8A515D3E0211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BE493-8194-479E-A457-3E9AA52D997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600" kern="1200" dirty="0"/>
            <a:t>Discovery</a:t>
          </a:r>
          <a:endParaRPr lang="en-US" sz="4400" kern="1200" dirty="0"/>
        </a:p>
      </dsp:txBody>
      <dsp:txXfrm>
        <a:off x="1548914" y="3176402"/>
        <a:ext cx="3600000" cy="720000"/>
      </dsp:txXfrm>
    </dsp:sp>
    <dsp:sp modelId="{5C713109-A088-45B2-8963-9FC249D92EBA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67C87-E6A2-491E-8986-F9481A8BAA22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69586-3345-4FB6-8554-42A81C4B8E11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600" kern="1200" dirty="0"/>
            <a:t>Friendship</a:t>
          </a:r>
        </a:p>
      </dsp:txBody>
      <dsp:txXfrm>
        <a:off x="5778914" y="3176402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AF28D-AC38-9F4C-8702-E9625D93FC13}">
      <dsp:nvSpPr>
        <dsp:cNvPr id="0" name=""/>
        <dsp:cNvSpPr/>
      </dsp:nvSpPr>
      <dsp:spPr>
        <a:xfrm>
          <a:off x="0" y="679712"/>
          <a:ext cx="2663952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Alohomora</a:t>
          </a:r>
        </a:p>
      </dsp:txBody>
      <dsp:txXfrm>
        <a:off x="25759" y="705471"/>
        <a:ext cx="2612434" cy="476152"/>
      </dsp:txXfrm>
    </dsp:sp>
    <dsp:sp modelId="{7A18F36F-BF15-0B44-B72F-0380672AC58B}">
      <dsp:nvSpPr>
        <dsp:cNvPr id="0" name=""/>
        <dsp:cNvSpPr/>
      </dsp:nvSpPr>
      <dsp:spPr>
        <a:xfrm>
          <a:off x="0" y="1270742"/>
          <a:ext cx="2663952" cy="52767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Lacarnum</a:t>
          </a:r>
          <a:r>
            <a:rPr lang="en-US" sz="2200" kern="1200" dirty="0"/>
            <a:t> </a:t>
          </a:r>
          <a:r>
            <a:rPr lang="en-US" sz="2200" kern="1200" dirty="0" err="1"/>
            <a:t>Inflamarae</a:t>
          </a:r>
          <a:endParaRPr lang="en-US" sz="2200" kern="1200" dirty="0"/>
        </a:p>
      </dsp:txBody>
      <dsp:txXfrm>
        <a:off x="25759" y="1296501"/>
        <a:ext cx="2612434" cy="476152"/>
      </dsp:txXfrm>
    </dsp:sp>
    <dsp:sp modelId="{D00533A5-411D-2849-BA6E-960F0B696339}">
      <dsp:nvSpPr>
        <dsp:cNvPr id="0" name=""/>
        <dsp:cNvSpPr/>
      </dsp:nvSpPr>
      <dsp:spPr>
        <a:xfrm>
          <a:off x="0" y="1861772"/>
          <a:ext cx="2663952" cy="52767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Petrificus Totalus</a:t>
          </a:r>
        </a:p>
      </dsp:txBody>
      <dsp:txXfrm>
        <a:off x="25759" y="1887531"/>
        <a:ext cx="2612434" cy="476152"/>
      </dsp:txXfrm>
    </dsp:sp>
    <dsp:sp modelId="{3B84C1BE-34EB-564B-9B31-BB05DF2A0CB6}">
      <dsp:nvSpPr>
        <dsp:cNvPr id="0" name=""/>
        <dsp:cNvSpPr/>
      </dsp:nvSpPr>
      <dsp:spPr>
        <a:xfrm>
          <a:off x="0" y="2452802"/>
          <a:ext cx="2663952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Wingardium Leviosa</a:t>
          </a:r>
        </a:p>
      </dsp:txBody>
      <dsp:txXfrm>
        <a:off x="25759" y="2478561"/>
        <a:ext cx="2612434" cy="4761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2D90D-300E-CF4C-B112-CB62FB3CC706}">
      <dsp:nvSpPr>
        <dsp:cNvPr id="0" name=""/>
        <dsp:cNvSpPr/>
      </dsp:nvSpPr>
      <dsp:spPr>
        <a:xfrm>
          <a:off x="86760" y="849"/>
          <a:ext cx="3100708" cy="1860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Contrasting Worlds</a:t>
          </a:r>
        </a:p>
      </dsp:txBody>
      <dsp:txXfrm>
        <a:off x="86760" y="849"/>
        <a:ext cx="3100708" cy="1860425"/>
      </dsp:txXfrm>
    </dsp:sp>
    <dsp:sp modelId="{6792C452-20AE-424F-8BF1-1A205173DCB5}">
      <dsp:nvSpPr>
        <dsp:cNvPr id="0" name=""/>
        <dsp:cNvSpPr/>
      </dsp:nvSpPr>
      <dsp:spPr>
        <a:xfrm>
          <a:off x="3497540" y="849"/>
          <a:ext cx="3100708" cy="18604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Good vs. Evil</a:t>
          </a:r>
        </a:p>
      </dsp:txBody>
      <dsp:txXfrm>
        <a:off x="3497540" y="849"/>
        <a:ext cx="3100708" cy="1860425"/>
      </dsp:txXfrm>
    </dsp:sp>
    <dsp:sp modelId="{3E5EFADC-5CB0-0444-B47D-AF8F2890EA51}">
      <dsp:nvSpPr>
        <dsp:cNvPr id="0" name=""/>
        <dsp:cNvSpPr/>
      </dsp:nvSpPr>
      <dsp:spPr>
        <a:xfrm>
          <a:off x="6908319" y="849"/>
          <a:ext cx="3100708" cy="1860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Quidditch</a:t>
          </a:r>
        </a:p>
      </dsp:txBody>
      <dsp:txXfrm>
        <a:off x="6908319" y="849"/>
        <a:ext cx="3100708" cy="1860425"/>
      </dsp:txXfrm>
    </dsp:sp>
    <dsp:sp modelId="{F088A3B7-154F-6443-BE34-9C8F9E9EC9AB}">
      <dsp:nvSpPr>
        <dsp:cNvPr id="0" name=""/>
        <dsp:cNvSpPr/>
      </dsp:nvSpPr>
      <dsp:spPr>
        <a:xfrm>
          <a:off x="86760" y="2171345"/>
          <a:ext cx="3100708" cy="18604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Sorcerer’s Stone</a:t>
          </a:r>
        </a:p>
      </dsp:txBody>
      <dsp:txXfrm>
        <a:off x="86760" y="2171345"/>
        <a:ext cx="3100708" cy="1860425"/>
      </dsp:txXfrm>
    </dsp:sp>
    <dsp:sp modelId="{13D2E3D8-B19A-B346-BAAF-5616CB60BDFF}">
      <dsp:nvSpPr>
        <dsp:cNvPr id="0" name=""/>
        <dsp:cNvSpPr/>
      </dsp:nvSpPr>
      <dsp:spPr>
        <a:xfrm>
          <a:off x="3497540" y="2171345"/>
          <a:ext cx="3100708" cy="18604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Discovery</a:t>
          </a:r>
        </a:p>
      </dsp:txBody>
      <dsp:txXfrm>
        <a:off x="3497540" y="2171345"/>
        <a:ext cx="3100708" cy="1860425"/>
      </dsp:txXfrm>
    </dsp:sp>
    <dsp:sp modelId="{27CC011D-F971-B34B-9909-2298C1011749}">
      <dsp:nvSpPr>
        <dsp:cNvPr id="0" name=""/>
        <dsp:cNvSpPr/>
      </dsp:nvSpPr>
      <dsp:spPr>
        <a:xfrm>
          <a:off x="6908319" y="2171345"/>
          <a:ext cx="3100708" cy="1860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Friendship</a:t>
          </a:r>
        </a:p>
      </dsp:txBody>
      <dsp:txXfrm>
        <a:off x="6908319" y="2171345"/>
        <a:ext cx="3100708" cy="1860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20.52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538 2605 24575,'0'-16'0,"0"-3"0,0 3 0,0-4 0,0 0 0,0-1 0,0 1 0,0 4 0,0-3 0,0 8 0,0-3 0,0 5 0,0 0 0,0 0 0,0-1 0,0-4 0,0 4 0,0-10 0,0 5 0,0-5 0,-5 4 0,4 2 0,-7 9 0,3-9 0,-5 12 0,-4-7 0,3 0 0,-4 7 0,1-7 0,3 9 0,-3 0 0,5 0 0,0-4 0,-1-2 0,-4 1 0,8-8 0,-12 6 0,11-7 0,-8-1 0,6 5 0,-1-9 0,0 3 0,-5-4 0,9-1 0,-8 1 0,9 4 0,-5-3 0,0 9 0,5-10 0,-3 10 0,7-4 0,-8 5 0,4-1 0,0 1 0,-3 4 0,7-3 0,-3 3 0,0-1 0,3-2 0,-4 3 0,1-4 0,3 0 0,-3-1 0,4 1 0,0 0 0,0 0 0,-4-1 0,3 1 0,-3 0 0,4-5 0,0 3 0,0-3 0,-4 5 0,3-5 0,-3 3 0,4-3 0,-4 5 0,3-1 0,-3 1 0,4 0 0,0 0 0,0 0 0,0-1 0,0 1 0,0 0 0,0 0 0,0-1 0,0 1 0,0 0 0,0 0 0,0-1 0,0 1 0,0-5 0,0 4 0,0-5 0,0 6 0,0-4 0,0 2 0,0-2 0,0 4 0,0 0 0,0-1 0,0 1 0,0 0 0,0 0 0,0-1 0,0 1 0,0 0 0,0 0 0,0 0 0,0-1 0,0-4 0,0 4 0,0-5 0,0 1 0,0 4 0,0-14 0,0 13 0,0-12 0,0 12 0,0-8 0,0 3 0,0 1 0,0-13 0,0 15 0,0-15 0,0 17 0,0-3 0,4 0 0,-3 3 0,4-3 0,-1 5 0,-3 0 0,3-6 0,0 5 0,-3-4 0,7 4 0,-7 1 0,3-5 0,1-1 0,-4 0 0,7-3 0,-7 7 0,4-3 0,-1 5 0,-3-5 0,3 3 0,0-3 0,-3 5 0,3-6 0,0 5 0,-2-4 0,2 5 0,-4-1 0,4 1 0,-3 0 0,3 0 0,-4-1 0,0 1 0,4 0 0,-3 0 0,3-1 0,-4 1 0,4-4 0,-3 3 0,3-4 0,-4 5 0,4 0 0,-3 0 0,4-1 0,-1 1 0,-3 0 0,3 0 0,-4-1 0,4 1 0,-3 0 0,3 0 0,0-1 0,-3 1 0,3 0 0,-4 0 0,4 0 0,-3-1 0,3-4 0,1 4 0,-4-5 0,7 6 0,-7 0 0,3-5 0,0 3 0,-3-8 0,7 9 0,-7-10 0,8 5 0,-8-1 0,8-3 0,-8 4 0,8-6 0,-7 6 0,7-4 0,-8 3 0,7 1 0,-7-5 0,8 10 0,-8-4 0,7 0 0,-7 3 0,8-3 0,-8 5 0,3-1 0,-4 1 0,4 0 0,-3-5 0,3-2 0,-4 1 0,0 1 0,5 4 0,-4 1 0,3 0 0,0 0 0,-3-1 0,3 9 0,-12 11 0,2 1 0,-8 6 0,9-7 0,-3-1 0,7 5 0,-7-4 0,3 5 0,-1-6 0,-2 5 0,7-3 0,-8 3 0,8-5 0,-3 0 0,0 1 0,3-1 0,-7 0 0,6 0 0,-6-4 0,7 4 0,-7-4 0,3 4 0,0 0 0,1 0 0,0-3 0,3 2 0,-4-3 0,1 0 0,3 3 0,-3-3 0,0 5 0,3-1 0,-3 0 0,0 0 0,3 1 0,-7-5 0,7 3 0,-8-7 0,8 7 0,-7-7 0,7 7 0,-7-3 0,7 5 0,-7-5 0,7 3 0,-3-3 0,-1 0 0,4 4 0,-3-4 0,0 4 0,3 0 0,-7 0 0,3 1 0,0-1 0,-3 0 0,7 0 0,-8 1 0,8-1 0,-3 0 0,0 0 0,3 0 0,-3 1 0,0-1 0,3 0 0,-7 0 0,7 1 0,-4-1 0,1 0 0,3 0 0,-7 1 0,7-1 0,-7 0 0,7 0 0,-7 0 0,7 1 0,-8-1 0,8 0 0,-7 0 0,7 1 0,-3-1 0,0 0 0,3 0 0,-3 1 0,0-1 0,3 0 0,-3 0 0,4 1 0,-4-1 0,2 0 0,-2 0 0,4 0 0,-4 1 0,3-1 0,-3 0 0,4 0 0,0 1 0,-4-1 0,3 0 0,-3 0 0,4 1 0,-4-1 0,3 0 0,-3 0 0,4 0 0,0 6 0,0-5 0,0 4 0,-4-4 0,3-1 0,-4 0 0,5 0 0,0 1 0,0-1 0,0 0 0,0 0 0,-4 0 0,3 1 0,-3-1 0,4 0 0,0 0 0,0 1 0,0-1 0,0 0 0,0 0 0,0 1 0,0-1 0,0 0 0,0 0 0,0 1 0,-4-1 0,3 5 0,-3-4 0,4 10 0,-4-6 0,3 1 0,-3-1 0,4 0 0,0-3 0,-4 3 0,3-5 0,-3 0 0,4 0 0,0 1 0,0-1 0,-5 0 0,4 0 0,-3 1 0,4-1 0,0 0 0,0 0 0,0 1 0,0-1 0,0 0 0,0 0 0,0 0 0,0 1 0,0-1 0,0 0 0,0 5 0,0 2 0,0-1 0,0 5 0,0-10 0,0 9 0,0-3 0,0-1 0,0 4 0,0-3 0,0 4 0,0-4 0,0 3 0,0-4 0,0 6 0,0-1 0,0 1 0,0-6 0,0 4 0,0-3 0,0-1 0,0 5 0,0-5 0,0 1 0,0 3 0,0-9 0,0 9 0,4-8 0,-3 8 0,8-8 0,-8 8 0,3-4 0,0 1 0,-3 3 0,3-4 0,0 1 0,-3-2 0,3 0 0,-4-3 0,0 3 0,0-5 0,0-4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9.64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24575,'4'24'0,"-3"-2"0,7-17 0,-3 3 0,0-3 0,8 5 0,-11-1 0,10-4 0,-7 3 0,0-3 0,4 5 0,-4-5 0,0 3 0,3-3 0,-3 0 0,4 3 0,-3-2 0,2-1 0,-3 7 0,0-6 0,3 3 0,-7 4 0,7-7 0,-7 7 0,8-8 0,-8 8 0,7-11 0,-3 10 0,0-7 0,-1 4 0,0 1 0,-3-1 0,8 0 0,-8 0 0,7 1 0,-7-1 0,7 0 0,-3 0 0,0 0 0,-1 1 0,1-1 0,-4 0 0,7 0 0,-3 1 0,0-1 0,3-4 0,-7 7 0,7-6 0,-7 8 0,8-5 0,-4 0 0,0 0 0,3-3 0,-3 6 0,0-6 0,0 7 0,-1-3 0,1-5 0,0 7 0,3-10 0,-7 10 0,7-6 0,-7 3 0,8 0 0,-4-4 0,0 3 0,3-2 0,-3 3 0,0 0 0,4-4 0,-4 7 0,0-5 0,3 2 0,-3-1 0,0-3 0,3 4 0,-2 1 0,-1-1 0,3-4 0,-3 3 0,0-3 0,3 5 0,-7-1 0,8-4 0,-4 7 0,0-6 0,-1 8 0,0-5 0,1-4 0,4 3 0,-3-3 0,2 5 0,-7-1 0,7 0 0,-7 0 0,7 1 0,-7-1 0,3 0 0,0 0 0,-2 1 0,6-1 0,-3-4 0,0 3 0,3-3 0,-3 4 0,0 1 0,4-5 0,-4 3 0,0-3 0,3 4 0,-3 1 0,4-1 0,-3 0 0,2-4 0,-7 8 0,7-11 0,-3 10 0,0-7 0,-1 4 0,1 0 0,-4 1 0,3-1 0,0 0 0,-3 0 0,3 1 0,0-1 0,-3 0 0,3 0 0,0 1 0,-3-1 0,7 0 0,-7 0 0,8 1 0,-8-1 0,7 0 0,-7 0 0,3 0 0,-4 1 0,0-1 0,4 0 0,-3 0 0,3 1 0,0-1 0,-3 0 0,4 0 0,-1 1 0,-3-1 0,7 0 0,-7 0 0,3 0 0,-4 1 0,0-1 0,4 0 0,-3 0 0,3 1 0,-4-1 0,4 0 0,-3 0 0,3 1 0,-4-1 0,5 0 0,-4 0 0,3 1 0,-4-1 0,4 0 0,-3 0 0,3 0 0,-4 1 0,4-1 0,-3 0 0,7 0 0,-7 1 0,3-1 0,0 0 0,-2 0 0,2 1 0,-4-1 0,0 0 0,4 0 0,-3 0 0,3 1 0,0-1 0,-3 0 0,3 0 0,-4 1 0,0-1 0,0 0 0,4 0 0,-3 1 0,3-1 0,-4 0 0,0 0 0,0 1 0,0-1 0,0 0 0,0 0 0,0 0 0,0 1 0,0-1 0,0 0 0,0 0 0,0 1 0,0-1 0,0 0 0,0 0 0,0 1 0,0-1 0,0 0 0,0 0 0,0 1 0,0-1 0,0 0 0,0 0 0,0 0 0,0 1 0,0-1 0,0 0 0,0 0 0,0 1 0,0-1 0,-4 0 0,3 0 0,-3 1 0,4-1 0,-4 0 0,3 0 0,-7 0 0,7 1 0,-3-1 0,0 0 0,-2 0 0,1 1 0,-3-5 0,3 7 0,0-6 0,-3 8 0,7-5 0,-8 0 0,4 0 0,0 1 0,-3-5 0,3 7 0,0-6 0,-4 3 0,8 4 0,-7-11 0,7 14 0,-7-14 0,7 10 0,-7-2 0,7 0 0,-8 3 0,8-3 0,-7-5 0,3 7 0,0-6 0,-3 3 0,3 4 0,-5-7 0,5 7 0,-3-8 0,7 4 0,-7-4 0,3 4 0,0 0 0,-4 0 0,4 1 0,0-1 0,-3-4 0,3 3 0,0-3 0,-4 5 0,4-1 0,-4 0 0,0 0 0,0-4 0,-1 4 0,1-8 0,0 7 0,0-7 0,-1 3 0,1 0 0,0-3 0,0 3 0,0-4 0,-1 4 0,1-3 0,0 7 0,0-6 0,3 6 0,-6-7 0,6 7 0,-7-7 0,3 3 0,1 0 0,0-3 0,0 3 0,-1 0 0,1 2 0,0-1 0,4 3 0,-3-3 0,3 0 0,-5 3 0,1-3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3.6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5.47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6.38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7.06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7.9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8.51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9.28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9.9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31.66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33.25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1.51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24575,'0'24'0,"0"-2"0,0-13 0,0 0 0,0 1 0,0-1 0,0 0 0,0 0 0,0 1 0,4-1 0,-3 0 0,8 0 0,-8 1 0,7-1 0,-7 0 0,7 0 0,-3 1 0,0-1 0,4 0 0,-8 0 0,7 0 0,-7 1 0,7-5 0,-3 3 0,0-3 0,3 4 0,-7 1 0,8-5 0,-4 3 0,0-3 0,3 4 0,-3-4 0,0 4 0,4-4 0,-4 0 0,4 3 0,-4-3 0,3 0 0,-3 4 0,1-4 0,2 4 0,-3-4 0,0 3 0,3-3 0,-3 1 0,5 2 0,-1-3 0,0 4 0,0 0 0,1 1 0,-1-1 0,0-4 0,-4 3 0,3-3 0,-3 0 0,5 4 0,-5-4 0,3 0 0,-3 3 0,0-3 0,8 4 0,-7 1 0,7-1 0,-4-4 0,-4 3 0,4-3 0,-4 1 0,4 2 0,0-7 0,-4 7 0,4-3 0,-4 0 0,4 3 0,0-7 0,0 8 0,1-8 0,-5 7 0,7-3 0,-6 0 0,4 3 0,2-7 0,-10 8 0,14-8 0,-14 7 0,11-7 0,-4 7 0,1-7 0,4 3 0,-9 0 0,3 1 0,-3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0.029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1.346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4.037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5.210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6.147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1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7.276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1.241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3.811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6.693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0 24575,'0'15'0,"0"-2"0,0-4 0,0 0 0,4-3 0,-3 2 0,3-3 0,0 0 0,-3 3 0,7-3 0,-7 5 0,8-5 0,-8 3 0,7-7 0,-7 7 0,3-3 0,0 0 0,-3 4 0,7-4 0,-7 4 0,8-4 0,-8 3 0,7-7 0,-7 8 0,7-8 0,-7 7 0,7-7 0,-7 7 0,7-3 0,-7 4 0,8-3 0,-8 2 0,7-7 0,-7 7 0,7-7 0,-7 7 0,7-3 0,-2 1 0,-1 2 0,3-3 0,-3 4 0,0 0 0,3-4 0,-7 4 0,8-8 0,-8 7 0,7-7 0,-7 7 0,7-3 0,-3 0 0,0 4 0,3-4 0,-2 0 0,-1 3 0,3-7 0,-7 7 0,7-3 0,-3 5 0,5-1 0,-5 0 0,3-4 0,-3 3 0,4-2 0,0-1 0,-3 3 0,2-7 0,-7 7 0,7-3 0,-3 5 0,4-1 0,-3 0 0,2-4 0,-3 3 0,0-3 0,3 1 0,-7 2 0,7-7 0,-7 7 0,8-7 0,-8 7 0,7-3 0,-3 1 0,0 2 0,3-7 0,-7 7 0,8-7 0,-8 7 0,7-7 0,-7 7 0,7-7 0,-7 8 0,7-8 0,-3 7 0,5-7 0,-1 7 0,0-7 0,-4 7 0,3-7 0,-6 8 0,6-8 0,-7 7 0,3-7 0,-4 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8.567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203 485 24575,'-4'-17'0,"3"-5"0,-7 15 0,7-7 0,-7 9 0,7-3 0,-7 3 0,7-5 0,-3 1 0,-1 4 0,4-3 0,-7 3 0,7-4 0,-7-1 0,7 1 0,-3 0 0,0 4 0,3-4 0,-7 4 0,6-4 0,-6 0 0,3 0 0,0-1 0,-3 5 0,7-3 0,-3 3 0,0-4 0,3 0 0,-8-1 0,8 1 0,-7 0 0,7 0 0,-7-1 0,7 1 0,-3 0 0,0 4 0,3-3 0,-3 2 0,4-3 0,-5 4 0,4-3 0,-7 3 0,7-5 0,-3 1 0,4 0 0,0 0 0,-4 0 0,3-1 0,-3 1 0,4 0 0,-4 4 0,3-4 0,-3 4 0,4-4 0,0 0 0,0 0 0,-5 4 0,4 0 0,-3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3.721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1539 574 24575,'0'23'0,"0"-4"0,0-6 0,0-4 0,0 0 0,0 1 0,-4-1 0,3 0 0,-7 0 0,3 1 0,-5-1 0,1 0 0,0 5 0,-1-3 0,1 3 0,-1-5 0,1 5 0,-1-3 0,1 3 0,-1-5 0,1 1 0,0-1 0,0 0 0,-1 0 0,1 1 0,-5 4 0,4-4 0,-5 9 0,6-8 0,-2 8 0,-3-8 0,3 3 0,-3-4 0,1 3 0,2-2 0,-2 7 0,3-8 0,1 5 0,-1-6 0,5 0 0,-3 0 0,7 1 0,-7-1 0,7 0 0,-7 0 0,2 1 0,1-1 0,-3-4 0,3-1 0,0-8 0,1-6 0,4-12 0,0-5 0,0-7 0,0 0 0,0-6 0,0-2 0,11-7 0,-3 0 0,15 0 0,-5 7 0,0 2 0,-2 12 0,-1 2 0,-4 10 0,3 2 0,0 5 0,-8 0 0,6 3 0,-11 6 0,3 10 0,-4 0 0,-4 3 0,-6-3 0,0-1 0,-10 1 0,10 0 0,-9 0 0,8 4 0,-9-2 0,5 2 0,-6-3 0,1-6 0,-1 0 0,6-5 0,-4 0 0,8 0 0,-3 0 0,5 0 0,-1 0 0,1 0 0,4 4 0,1 1 0,4 4 0,0 0 0,0 1 0,0-1 0,0 0 0,0 0 0,4-3 0,1 2 0,0-3 0,3 4 0,-2 0 0,-1 11 0,3-3 0,-7 16 0,9 1 0,-8 1 0,3 6 0,-5-1 0,5-4 0,-4 4 0,4-12 0,-5-2 0,0-5 0,0-1 0,0-5 0,0 5 0,0-10 0,0 4 0,0-4 0,0-1 0,0 0 0,0 0 0,0 1 0,0-1 0,0 0 0,0 0 0,0 0 0,0 1 0,0-1 0,0 0 0,0 0 0,0 1 0,0-1 0,0 0 0,0 0 0,0 1 0,0-1 0,0 0 0,0 0 0,0 1 0,0-1 0,0 0 0,0 0 0,0 0 0,0 1 0,0-1 0,0 0 0,0 0 0,0 1 0,0-1 0,0 0 0,0 0 0,0 1 0,0-1 0,0 0 0,0 5 0,0 2 0,0 17 0,0-4 0,0 18 0,0-4 0,-5 13 0,3-5 0,-4 5 0,1-7 0,3-7 0,-3-7 0,5-9 0,0-6 0,0 5 0,0-8 0,-4 1 0,3-9 0,-3 0 0,4 6 0,0-5 0,-5 9 0,4-3 0,-3-1 0,-1 4 0,0-8 0,-1 3 0,2-5 0,0-4 0,-1 0 0,-4-5 0,-1 0 0,1 0 0,4-5 0,-4-5 0,4-5 0,-1-11 0,-3 4 0,8-11 0,-4 6 0,0-7 0,4 0 0,-4 1 0,5-1 0,-5 0 0,4-6 0,-10-2 0,10-15 0,-10 7 0,10-23 0,-5 12 0,6-13 0,-5 8 0,3 0 0,-4 7 0,6 3 0,0 14 0,0 7 0,0 9 0,0 11 0,0-5 0,0 10 0,0-4 0,4 8 0,1 2 0,5 4 0,-1 0 0,0 0 0,0-4 0,1-1 0,-1-4 0,0 4 0,5-4 0,2-1 0,10-2 0,2-3 0,0 4 0,4-5 0,-10 0 0,10-1 0,-10-3 0,4 8 0,-5-7 0,-5 3 0,3 0 0,-8 2 0,3-1 0,-4 5 0,-1-4 0,1 4 0,-5 1 0,3 0 0,-7 0 0,7 3 0,-7-2 0,-13 15 0,4-5 0,-14 8 0,8-2 0,4-2 0,-10-1 0,5 4 0,-1-8 0,-3 3 0,4 1 0,-6-4 0,6 4 0,1-5 0,4 0 0,1 0 0,4-4 0,1-7 0,4 1 0,0-9 0,0 8 0,0-8 0,0 9 0,0-5 0,0 1 0,0 4 0,0-4 0,0 4 0,0 1 0,0 0 0,0 0 0,0-6 0,0 5 0,0-9 0,0 3 0,0 1 0,4-4 0,-2-3 0,2 0 0,1-4 0,-4 0 0,3 4 0,1-10 0,-3 10 0,3-5 0,-5 12 0,4 1 0,-3-1 0,3 5 0,-4-4 0,-4 9 0,-6 0 0,-6 5 0,1 5 0,-5 0 0,5 5 0,-5 0 0,-1 5 0,1-4 0,-7 9 0,5-3 0,-20 20 0,18-13 0,-13 18 0,9-13 0,4 5 0,-11 3 0,11-3 0,-5 1 0,0 0 0,6-7 0,-5 5 0,6-5 0,0 6 0,-1-1 0,1 1 0,5-6 0,1 4 0,5-10 0,1-1 0,0-6 0,5-6 0,-3-4 0,7-5 0,-3-16 0,4-14 0,0-19 0,0-2 0,12-22 0,11 4-919,21-19 919,-18 39 0,2 0 0,6 2 0,0 0 0,-2-3 0,1-1 0,4 4 0,0 3 0,15-23-323,11-9 323,-17 28 0,8-7 0,-14 12 0,1 12 0,-18 9 0,-2 7 904,-7 5-904,-5 5 338,1-3-338,-9 7 0,-2 13 0,-9-4 0,5 14 0,-3-13 0,7 0 0,-7 1 0,3-1 0,-1 0 0,-2 0 0,7 1 0,-7-5 0,7 3 0,-7-7 0,7 7 0,-7-7 0,2 7 0,-3-7 0,0 3 0,4 1 0,-3-4 0,3 7 0,-5-7 0,1 7 0,0-7 0,0 7 0,-1-3 0,1 5 0,-5-5 0,3 3 0,-3-3 0,5 4 0,0-4 0,-5 4 0,3-4 0,-3 5 0,5-5 0,-1 3 0,1-3 0,0 5 0,-5-1 0,3 1 0,-3-1 0,5 1 0,-1-1 0,1 0 0,0 0 0,0 1 0,0-1 0,3 0 0,-2 5 0,-2 1 0,4 0 0,-6-2 0,6-3 0,-3-1 0,4 0 0,-3 0 0,3 1 0,0-1 0,-4 0 0,4 0 0,0 1 0,-3-5 0,7 3 0,-7-7 0,7 7 0,-8-3 0,4 4 0,-4 1 0,4-1 0,-3-4 0,7 3 0,-8-3 0,4 5 0,-4-1 0,4 0 0,-3 0 0,7 1 0,-7-1 0,2 0 0,-3 0 0,0 1 0,0-1 0,-1 5 0,1-4 0,-1 10 0,0-5 0,0 6 0,-1-1 0,1 0 0,0 1 0,-1 14 0,0-5 0,5 13 0,-4-9 0,9-6 0,-9 11 0,8-10 0,-8 11 0,9-6 0,-4 0 0,5-1 0,0 1 0,0 0 0,0-1 0,0 8 0,0-6 0,0 12 0,0-5 0,0 7 0,0 0 0,0 0 0,0 7 0,0 3 0,0 7 0,0 18 0,0-21 0,0 27 0,0-21 0,0 8 0,0-2 0,0-1 0,0-6 0,0 7 0,0-17 0,0-1 0,0-15 0,0-2 0,0-12 0,4-7 0,-3-6 0,3-6 0,-4-8 0,0-13 0,0-18 0,5-12 0,-3-7 0,3-25 0,1 3-483,-2 20 1,1-2 482,2-1 0,1 0 0,0-4 0,0-3 0,0-9 0,0-1-960,4 1 1,1-3 959,0-16 0,2-2-1176,2 5 0,2-1 1176,-4 18 0,1-1 0,0 1 0,3-19 0,-1 3-504,0 9 1,0 3 503,-2 8 0,-1 4 574,7-26-574,0 1 0,-3 26 1615,-7 17-1615,-2 26 2534,0 8-2534,-1 9 1341,0 0-1341,1 4 179,-5 12-179,5 30 0,-2 16 0,0-1 0,0 6-721,1 5 1,-1 8 720,-2-2 0,-1 12 0,0 4 0,-1-6-1093,0 11 1,0-3 0,-1 3 752,0-11 0,0 4 0,-1 0 0,0-3 340,-1 13 0,-2-3 0,1-4-864,0-14 0,0-3 0,0 1 864,0 9 0,0 2 0,0-5-516,0 9 1,0-4 515,0-7 0,0-6 524,0 23-524,-6-1 0,0-30 3276,-6-27-2913,2-20 2913,-5-12-3273,9-21 1739,-9-22-1742,7-19 0,-6-32 0,0-4-540,9 31 0,2-3 540,-1-10 0,1-2 0,-2-6 0,2-3-980,2-10 1,0 0 979,-4 5 0,2 2 0,2 15 0,2 2-460,-1-2 1,0 3 459,0-34-211,0 46 1,0 1 210,0-26 1318,0 21-1318,0 23 1956,0 14-1956,0 26 1083,0 16-1083,0 21 539,0 33-539,0-4 0,0-15 0,0 3-646,0-5 1,0 1 645,0 16 0,0-1 0,0-18 0,0 0 0,0 16 0,0-2-424,0 16 424,0-29 0,0-1 0,0 17 0,0-11 0,0-24 0,-5-12 0,0-12 1262,-4-6-1262,-6-19 453,3-10-453,-5-25 0,-4-37 0,12 38 0,1-3-827,-4-17 0,0-3 827,-1-5 0,1-2 0,2-6 0,0 1 0,-2 14 0,-1 1 0,5-6 0,0 2-352,0 17 1,0 2 351,1-1 0,-1 0 0,1 1 0,-1 3 0,-5-11 0,5 5 0,3 34 0,5 37 1592,0 11-1592,0 47 0,0 7 0,0-27 0,0 3-280,0 4 1,0 1 279,0 10 0,0 1 0,0 0 0,0 2 0,0 11 0,0-1 0,0-24 0,0 0 0,0 15 0,0-2-282,0 9 282,0 16 0,0-37 0,0-18 0,0-21 0,0-78 0,0-3 0,0-10 0,0-8-419,0 7 1,0-3 418,0-16 0,0-3-1306,0-4 1,0-4 1305,0 27 0,-1-2 0,2 1 0,4 3 0,1 1 0,1 0 0,-1-6 0,0 1 0,3 4-675,7-7 1,2 3 674,-1-13 0,1 5 0,-3 32 0,0 2-74,1-6 1,-1 2 73,7-22 1654,-4 26-1654,-8 21 2910,0 13-2910,0 11 1773,-1 5-1773,0 0 213,-4 5-213,-1 5 0,2 18 0,0 1 0,1 12 0,3-1 0,-2 56 0,6-8-705,-6-22 1,-2 3 704,-1-5 0,-1 0 0,3 2 0,0 1 0,-2 10 0,0 1-925,3-1 1,1 1 924,0 5 0,0 0 0,-1-4 0,1 0 0,0 11 0,0-1 0,0-8 0,-1-4 0,-3-14 0,0 1 0,4 31 0,-1-6-726,-6-11 726,3 3 0,-1-2 0,-4-7 0,0 14 0,0-19 0,0-17 1219,0-16-1219,0-13 1902,0-6-1902,0-55 863,0 12-863,0-51 0,-7-19-630,6 47 0,0-2 630,-3-17 0,0-1 0,4 5 0,0 2 0,0 13 0,0 1-192,0-7 1,0 2 191,0-24 0,0-16 0,0 26 0,0 4 0,0 29 0,0 3 0,0 17 1235,0 2-1235,4 9 408,1 1-408,4 4 0,-3 4 0,2 1 0,-7 4 0,3 1 0,0 4 0,-2-4 0,7 10 0,-8-5 0,3 5 0,1-4 0,-4 9 0,7-8 0,-7 9 0,8-10 0,-3 3 0,-1-9 0,3 5 0,-7-6 0,8 0 0,-4-4 0,4-1 0,0-4 0,0 4 0,1 2 0,-5 3 0,3-4 0,-3-1 0,4-4 0,1 0 0,-1 0 0,0 0 0,0 0 0,1 0 0,-1 0 0,0 0 0,0 0 0,1 0 0,-5-4 0,-1-1 0,-4-4 0,0-1 0,0 1 0,0 0 0,0 0 0,0-1 0,0 1 0,-4 4 0,3-3 0,-3 3 0,4-5 0,0 1 0,0 0 0,0 0 0,0-5 0,0 4 0,0-3 0,-5 8 0,4-4 0,-3 4 0,4-4 0,0 0 0,0 0 0,0-1 0,0 1 0,0 0 0,0 0 0,0-1 0,0 1 0,0 0 0,0 0 0,0 0 0,0-1 0,0 1 0,0 0 0,0 0 0,0-1 0,0 1 0,0 0 0,0 0 0,0-1 0,0 1 0,0 0 0,0 0 0,0 0 0,0-1 0,0 1 0,0 0 0,0 0 0,0-1 0,0 1 0,0 0 0,0 0 0,0-1 0,0 1 0,0 0 0,0 0 0,0-1 0,0 1 0,0 0 0,0 0 0,0 0 0,0-1 0,0 1 0,0 0 0,0 0 0,0-1 0,0 1 0,0 0 0,0 0 0,0-1 0,0 1 0,0 0 0,0 0 0,0 0 0,0-1 0,0 1 0,0 0 0,0 0 0,0-1 0,0 1 0,0 0 0,0 0 0,0-1 0,0 1 0,0 0 0,0 0 0,0-1 0,0 1 0,0 0 0,4 0 0,-3 0 0,4-1 0,-1 5 0,-3-3 0,3 3 0,0-4 0,-3-1 0,7 1 0,-7 0 0,7 0 0,-7-1 0,8 5 0,-8-3 0,7 3 0,-7-4 0,7 0 0,-7-1 0,7 1 0,-7 0 0,7 0 0,-2-1 0,-1 1 0,-1 0 0,0 0 0,1-1 0,0 1 0,3 0 0,-7 0 0,8-1 0,-8 1 0,7 0 0,-7 0 0,3 0 0,0 3 0,-3-2 0,3 3 0,0 0 0,-3-3 0,3 3 0,1-1 0,-4-2 0,3 3 0,-4-4 0,4 4 0,-3-3 0,3 2 0,0-3 0,-3 0 0,3 0 0,0 0 0,-3-1 0,8 1 0,-8 0 0,3 0 0,0 3 0,-3-2 0,7 3 0,-7-4 0,3 0 0,0-1 0,-3 1 0,7 0 0,-7 0 0,4-6 0,-1 9 0,-3-7 0,7 8 0,-7-4 0,7-1 0,-7 1 0,7 0 0,-7 0 0,8-1 0,-8 1 0,7 0 0,-7 0 0,7 4 0,-7-4 0,7 4 0,-3 0 0,1-3 0,2 3 0,-3-4 0,0-1 0,3 1 0,-3 4 0,1-3 0,2 3 0,-7-5 0,7 1 0,-3 0 0,0 0 0,3-1 0,-7 1 0,8 0 0,-4 4 0,4-7 0,0 5 0,0-6 0,-3 4 0,2 4 0,-7-4 0,7 4 0,-7-4 0,3 0 0,0 4 0,-3-3 0,8 2 0,-8-3 0,7 4 0,-7-3 0,7 7 0,-7-7 0,7 7 0,-7-8 0,7 8 0,-2-3 0,3 4 0,0 0 0,0 0 0,1 0 0,-1 0 0,0 0 0,0 0 0,0 0 0,1 0 0,-1 0 0,0 0 0,0 0 0,1 0 0,-1 0 0,0 0 0,0-4 0,1 3 0,-1-3 0,0 4 0,0 0 0,1 0 0,-1 0 0,0 0 0,0 0 0,0 0 0,1 0 0,-1 0 0,0 0 0,0 0 0,1 0 0,-1 0 0,0 0 0,0 0 0,1 0 0,-1 0 0,0 0 0,0 0 0,0 0 0,1 0 0,-5 4 0,-1 1 0,-4 4 0,0 1 0,0-1 0,0 0 0,0 0 0,0 1 0,0-1 0,0 0 0,0 0 0,0 1 0,0-1 0,0 0 0,0 0 0,0 0 0,0 1 0,0-1 0,0 0 0,0 0 0,0 1 0,0-1 0,0 0 0,0 0 0,0 1 0,0-1 0,0 0 0,0 0 0,0 1 0,0-1 0,0 0 0,0 0 0,0 0 0,0 1 0,0-1 0,0 0 0,0 0 0,0 1 0,0-1 0,0 0 0,0 0 0,0 1 0,0-1 0,0 0 0,0 0 0,0 0 0,0 1 0,0-1 0,0 0 0,0 0 0,0 1 0,0-1 0,0 0 0,0 0 0,0 1 0,0-1 0,0 0 0,0 0 0,0 1 0,0-1 0,0 0 0,0 0 0,0 0 0,0 1 0,0-1 0,0 0 0,0 0 0,0 1 0,0-1 0,0 0 0,0 0 0,0 1 0,0-1 0,0 0 0,0 0 0,4 0 0,-3 1 0,3-1 0,-4 0 0,4-4 0,-3 4 0,3-4 0,1 0 0,-4 3 0,3-3 0,0 4 0,-3 1 0,7-1 0,-7 0 0,3 0 0,0-4 0,-3 4 0,3-4 0,-4 4 0,4-4 0,-3 3 0,4-3 0,-1 5 0,-3-1 0,3 0 0,0-4 0,-3 3 0,3-2 0,0 3 0,-3 0 0,7 0 0,-7 1 0,4-1 0,-1 0 0,-3 0 0,3 0 0,0 1 0,-3-1 0,7 0 0,-7 0 0,3 1 0,0-1 0,-3 0 0,3 0 0,-4-25 0,0 11 0,0-22 0,0 13 0,0-1 0,0-1 0,0-3 0,0 3 0,0-4 0,-4 4 0,3-3 0,-3 9 0,4-9 0,-4 8 0,3-3 0,-3 0 0,0 3 0,3-3 0,-3 5 0,4 0 0,-4-1 0,3 1 0,-3 0 0,4-5 0,0-6 0,0 4 0,0-8 0,0 9 0,0-6 0,0 1 0,0-1 0,0 1 0,0-1 0,0 1 0,0 0 0,0-1 0,0-5 0,4 4 0,-3-4 0,8 5 0,-3-5 0,5 4 0,-5-4 0,3-1 0,-7 5 0,7-4 0,-3-9 0,5 10 0,-5-5 0,-2 11 0,-4 8 0,0-8 0,0 9 0,0-5 0,0 6 0,4 4 0,2 1 0,3 4 0,0 0 0,0 0 0,-4 4 0,4 1 0,-4 0 0,4 4 0,0-8 0,5 7 0,2-7 0,4 4 0,7-5 0,7 0 0,1 0 0,13 0 0,-13 0 0,12 0 0,-11 0 0,4 0 0,-12 0 0,4 0 0,-10 0 0,4 0 0,-10 0 0,3-5 0,-9 4 0,9-3 0,-3 4 0,-1 0 0,5 0 0,-5 0 0,11 0 0,-4 0 0,11 0 0,-6 0 0,1 0 0,4-5 0,-4 3 0,6-3 0,-7 1 0,6 3 0,-6-9 0,1 9 0,-1-4 0,-7 5 0,0 0 0,1 0 0,-6 0 0,4 0 0,-9 0 0,3 0 0,-3 0 0,-1 0 0,0 0 0,0 0 0,0 0 0,1 0 0,-1 0 0,-4 4 0,-1 1 0,0 4 0,-3 1 0,3-1 0,-4 0 0,0 0 0,-9-4 0,3 0 0,-13-5 0,3 0 0,-4 0 0,-1 0 0,6-4 0,-4 2 0,8-2 0,-8 4 0,9 0 0,-5 0 0,6 0 0,0 0 0,0 0 0,-1 0 0,1 4 0,4 2 0,-3 3 0,7 0 0,-3 0 0,0-4 0,3 4 0,-4-4 0,1 0 0,3 3 0,-3-3 0,4 4 0,0 1 0,0-1 0,0 0 0,0 0 0,0 1 0,-4-1 0,3 0 0,-3 0 0,4 1 0,0-1 0,0 0 0,0 0 0,-4 1 0,3-1 0,-3 0 0,4 0 0,0 0 0,0 1 0,-4-1 0,3 0 0,-3 0 0,4 1 0,-5-1 0,4 0 0,-3 0 0,0 1 0,3-1 0,-3 0 0,4 0 0,0 0 0,0 1 0,0-1 0,0 0 0,0 0 0,0 1 0,0-1 0,0 0 0,0 0 0,0 1 0,0-1 0,0 0 0,0 0 0,0 5 0,0-3 0,0 3 0,0-5 0,0 1 0,0-1 0,0 0 0,0 0 0,0 1 0,0-1 0,0 0 0,0 0 0,0 6 0,0-5 0,0 9 0,4-8 0,-3 8 0,7-9 0,-7 10 0,4-10 0,-1 9 0,-3-8 0,8 8 0,-8-4 0,8 1 0,-3 3 0,-1-3 0,4 4 0,-3 0 0,3-4 0,-3 3 0,2-8 0,-2 8 0,4-4 0,-1 1 0,1 3 0,-4-9 0,3 10 0,-4-5 0,5 1 0,0 3 0,0-4 0,0 6 0,4-2 0,-3 1 0,3-5 0,-4-1 0,-5-4 0,3 4 0,-2-4 0,-1 4 0,3-4 0,-3-1 0,5 5 0,-1-3 0,-3 3 0,2-5 0,-3 0 0,1 1 0,2-1 0,-3 0 0,0 0 0,3 0 0,-3 1 0,5-1 0,-1 5 0,1-3 0,-1 3 0,0-5 0,1 0 0,-1 1 0,0-1 0,-4 0 0,4 0 0,-4 0 0,4 1 0,0-1 0,-4 0 0,3 0 0,-2 1 0,-1-1 0,3 0 0,-3 0 0,4 1 0,1-1 0,-5 0 0,3 0 0,-7 1 0,11-1 0,-10 0 0,11 0 0,-12 0 0,7 1 0,-3-1 0,4 0 0,-4 0 0,3 1 0,-2-1 0,-1 0 0,3 0 0,-7 1 0,3-1 0,0 0 0,-3 0 0,7-4 0,-7 4 0,4-4 0,-1 4 0,-3 0 0,3 0 0,-4 1 0,4-1 0,-3 0 0,3 0 0,0 1 0,-3-1 0,3 0 0,0 0 0,-3 1 0,8-1 0,-8 0 0,7 0 0,-7 0 0,7 1 0,-7-1 0,7 0 0,-3 0 0,1 1 0,2-1 0,-3 0 0,4 0 0,0 1 0,1-1 0,-1 0 0,0 0 0,0 0 0,1 1 0,-1-1 0,0 0 0,-4 0 0,3 1 0,-3-1 0,1 0 0,2 0 0,-3 1 0,4-1 0,0 0 0,1 0 0,-1 1 0,0-1 0,-4 0 0,3 0 0,-2 0 0,3 1 0,0-1 0,-4 0 0,3 0 0,-2 1 0,-1-1 0,3 0 0,-7 5 0,7-3 0,-7 3 0,7-5 0,-7 5 0,3-3 0,-4 3 0,0-5 0,0 6 0,0-5 0,0 4 0,0 1 0,0-5 0,0 9 0,0-3 0,0-1 0,0 4 0,0-8 0,0 8 0,0-8 0,0 12 0,0-7 0,0 4 0,0-6 0,0 0 0,0 2 0,0-1 0,0 4 0,0-3 0,0 4 0,0 1 0,-5 5 0,4-4 0,-8 4 0,3-5 0,0 5 0,-3-4 0,4 4 0,-1-5 0,-3-1 0,3 1 0,0-1 0,-3 1 0,4-6 0,-5 8 0,0-6 0,0 7 0,0-8 0,0 3 0,1-8 0,3 8 0,-2-9 0,3 5 0,0-6 0,-4 0 0,4 5 0,0-3 0,-4 3 0,4-5 0,-4 0 0,4 1 0,-4-5 0,4 3 0,-4-3 0,0 0 0,4 3 0,-4-2 0,4-1 0,-4 3 0,0-3 0,0 4 0,-1 0 0,1 1 0,0-5 0,4 3 0,-3-7 0,2 3 0,-3 0 0,0 1 0,0 5 0,-1-1 0,1-4 0,4 3 0,-3-7 0,3 7 0,-4-2 0,-1-1 0,1 3 0,0-3 0,0 0 0,-1-1 0,1 0 0,0-3 0,4 8 0,-3-8 0,2 7 0,-3-7 0,4 7 0,-3-7 0,3 7 0,-5-7 0,1 8 0,0-8 0,0 7 0,0-3 0,-1 0 0,1 3 0,0-7 0,0 3 0,3 0 0,-2-2 0,3 2 0,-4 0 0,0-3 0,-6 3 0,5-4 0,-4 0 0,5 0 0,-6 4 0,5-2 0,-4 2 0,4-4 0,1 4 0,0-3 0,0 3 0,-1-4 0,1 0 0,0 0 0,0 0 0,-1 0 0,1 0 0,0 0 0,0 0 0,-5 0 0,3 0 0,-3 0 0,5 0 0,-1 0 0,1 0 0,0 0 0,0 0 0,-1 0 0,1 0 0,0 0 0,0 0 0,0 0 0,-1 0 0,-4 0 0,4 0 0,-5 0 0,6 0 0,0 0 0,0 0 0,-1 0 0,1 0 0,0 0 0,0 0 0,0 0 0,-1 0 0,1 0 0,0 0 0,0 0 0,-1 0 0,1 0 0,0 0 0,0 0 0,-1 0 0,5-4 0,-8 3 0,7-3 0,-8 0 0,4 3 0,1-3 0,0 0 0,0 3 0,-1-7 0,1 6 0,0-6 0,0 7 0,-1-7 0,-4 2 0,4 1 0,-5-3 0,6 7 0,0-8 0,-5 8 0,3-7 0,-3 7 0,9-7 0,-3 7 0,3-7 0,-5 3 0,1-1 0,0-2 0,0 7 0,4-7 0,-4 7 0,4-7 0,-4 7 0,0-3 0,4-1 0,-4 4 0,8-7 0,-7 7 0,7-7 0,-7 7 0,7-7 0,-7 3 0,7-5 0,-3 1 0,-1 0 0,4 0 0,-3-1 0,4 1 0,0 0 0,-4 4 0,3-3 0,-7 3 0,7-5 0,-3 1 0,0 0 0,3 0 0,-7-1 0,7 1 0,-4 0 0,1 0 0,3-1 0,-3 1 0,0 0 0,3 0 0,-7 0 0,7-1 0,-7 1 0,7-5 0,-4 3 0,5-3 0,0 5 0,-4 0 0,3-1 0,-3 1 0,0 0 0,3 0 0,-3-1 0,4 1 0,-4 0 0,3 0 0,-3 0 0,0-1 0,3 1 0,-8 0 0,8 0 0,-3-1 0,0 5 0,3-3 0,-3 3 0,4-4 0,-4-1 0,3 1 0,-3 0 0,0 0 0,3 0 0,-7-5 0,6 4 0,-2-3 0,4 3 0,-4 1 0,3 0 0,-3 0 0,4-1 0,0 1 0,0 0 0,-4 0 0,3-1 0,-3 1 0,4 0 0,-4 0 0,3 0 0,-7-1 0,7 1 0,-4 0 0,1 0 0,3-1 0,-3 1 0,4 0 0,-4 0 0,3-1 0,-3 1 0,0 0 0,3 0 0,-7 4 0,7-4 0,-8 8 0,4-3 0,-4 4 0,0 0 0,0 0 0,-1 0 0,1 0 0,0-4 0,0 3 0,-1-3 0,1 0 0,0 3 0,0-3 0,-1 4 0,5-4 0,-3 3 0,3-3 0,0-1 0,-3 4 0,3-3 0,-5 4 0,5-4 0,-3 3 0,3-7 0,-4 7 0,3-7 0,-2 7 0,3-7 0,-4 7 0,0-8 0,-1 8 0,1-7 0,0 7 0,0-7 0,0 7 0,-1-7 0,1 7 0,0-8 0,0 8 0,-6-7 0,5 7 0,-4-4 0,4 1 0,1-1 0,0 0 0,0 1 0,-1-1 0,1 0 0,0 0 0,0-3 0,0 7 0,-1-7 0,1 3 0,0-5 0,0 5 0,-1-3 0,1 7 0,4-7 0,-3 7 0,3-3 0,-5 0 0,1-2 0,0 1 0,0 1 0,0 0 0,-1 3 0,-3-7 0,3 3 0,-4 0 0,9-4 0,-3 8 0,3-3 0,-4 0 0,-1-1 0,1 0 0,0-3 0,0 3 0,-1-1 0,1-2 0,4 3 0,-3 0 0,3 1 0,-4 0 0,-1 3 0,1-7 0,4 2 0,-3 1 0,3-3 0,-5 3 0,1 0 0,4-3 0,-3 7 0,3-8 0,0 4 0,-4 0 0,4-3 0,-4 3 0,0-4 0,0-1 0,-1 5 0,5-3 0,-3 3 0,3 0 0,0-3 0,-4 6 0,4-6 0,-4 3 0,0-4 0,0 4 0,-1-3 0,5 2 0,-3 1 0,3-3 0,0 3 0,-3-4 0,2 4 0,1-4 0,-3 4 0,3 0 0,-4-3 0,0 3 0,-1-4 0,1-1 0,0 5 0,4-3 0,-3 3 0,2 0 0,1-3 0,-3 7 0,3-8 0,-4 4 0,-1-4 0,5 0 0,-3 4 0,3-4 0,-4 4 0,0-4 0,-1 0 0,1 0 0,4-1 0,-3 1 0,3 0 0,-5 0 0,5-1 0,-3 1 0,3 0 0,-4 4 0,-1-3 0,1 2 0,4-3 0,-3 0 0,3 4 0,-5-8 0,1 10 0,3-10 0,-2 8 0,-7-14 0,4 8 0,-8-8 0,10 10 0,-1-6 0,-4 5 0,3-5 0,-3 6 0,-1-1 0,5 1 0,-5-6 0,6 4 0,-1-3 0,0 0 0,1 3 0,-6-3 0,5-1 0,-5 5 0,6-5 0,-1 6 0,1 0 0,0 4 0,4 5 0,1 10 0,4 5 0,5 12 0,5-5 0,6 4 0,1 0 0,3 2 0,-3 6 0,8 14 0,-2-4 0,4 20 0,-2-6 0,-4 8 0,4 9 0,3 1 0,7 1-447,8 6 447,-2-6 0,-7-15 0,5 9 0,-2-25-8,5 13 8,9-7 0,12 12 0,-6-15 0,4 0 0,-3-4 0,-26-20 0,24 14 0,-18-10 0,11-3 447,-4 11-447,3-11 8,-12 3-8,6 0 0,-8-5 0,-5-1 0,-2-2 0,-7-10 0,-4 3 0,-2-4 0,-5-1 0,-42-26 0,4-2 0,-39-26 0,1 4 0,2-6-511,18 20 0,-2-1 511,7-1 0,-1-1 0,-7-1 0,-1-1 0,6-1 0,-1-1 0,-4-2 0,-1 0 0,4 2 0,0-1 0,-4-5 0,1 3-184,-15-8 184,-11-17 0,37 30 0,-12-8 0,22 17 0,3 7 0,24 11 1012,27 27-1012,24 10 0,21 18 0,3 14-403,-30-37 1,2 1 402,-2 5 0,1 2 0,7-3 0,-1-2-254,24 22 254,2-3 0,-22-10 0,3-6 0,-13-8 0,-10-8 0,-12-7 0,-8-4 985,-5-2-985,-4-13 268,-10-2-268,-6-10 0,-16 0 0,6 0 0,-12-1 0,4-6 0,-6-2 0,-2-7 0,1 0 0,-8-6 0,12 5 0,-11-5 0,12 0 0,0 6 0,2 1 0,12 10 0,2 5 0,10 6 0,4 5 0,11 6 0,6 13 0,4 2 0,1 9 0,-1 1 0,7 0 0,0 1 0,1-1 0,-2-4 0,-5-2 0,-1-5 0,1 0 0,-6 0 0,-1-4 0,-13-2 0,-22-14 0,-10-3 0,-28-18 0,6-2 0,9 2 0,-20-8 0,37 17 0,-37-17 0,34 15 0,-7-11 0,10 17 0,11-7 0,1 14 0,10-3 0,5 8 0,10 2 0,5 9 0,1 5 0,4 1 0,-5 9 0,6-4 0,5 0 0,2 4 0,6-7 0,6 3 0,2-4 0,7 6 0,0-5 0,0 5 0,0-6 0,-1 1 0,1-1 0,-7 4 0,-1-3 0,-1 4 0,-10-2 0,9-2 0,-12 7 0,7-7 0,-6 7 0,-2-8 0,0 8 0,-4-8 0,5 3 0,-12-5 0,4 0 0,-4 4 0,0-3 0,-1 2 0,-5-8 0,0-1 0,-28-4 0,2 0 0,-25-5 0,-15-9 0,3-6 0,-20-13 0,8-1 0,-9-7 0,-2 0-397,34 16 0,-2 0 397,1-2 0,0 1 0,-1 0 0,1-1-18,-22-21 18,-5 7 0,25 10 0,-5-6 0,11 12 0,11 2 793,7 8-793,8 5 19,5 5-19,4-3 0,1 3 0,4-4 0,4 3 0,6 2 0,0 8 0,9 6 0,4 13 0,7 7 0,13 8 0,3 0 0,7 1 0,6 1 0,3 7 0,-10-13 0,7 12 0,-15-14 0,9 7 0,-9-7 0,-1-2 0,-15-2 0,5-5 0,-11 4 0,19 3 0,-17-12 0,11 10 0,-15-17 0,7 9 0,-5-8 0,10 9 0,-10-10 0,4 5 0,-10-6 0,3 0 0,-4 0 0,1 0 0,-2-1 0,-5-4 0,0 4 0,1-8 0,-1 3 0,-4 0 0,3-3 0,-7 7 0,3-3 0,0 4 0,2 1 0,4 10 0,0 9 0,2 13 0,7 15 0,1 1 0,0 1 0,5 5 0,-6-13 0,1 5 0,2-14 0,-9-1 0,3-14 0,-6 0 0,0-12 0,-4-1 0,-2-4 0,-4-29 0,-10 2 0,3-20 0,-14 5 0,9 10 0,-9-10 0,10 10 0,-5-5 0,6 7 0,-1-1 0,1 1 0,0 5 0,5-5 0,-3 10 0,3-4 0,-5 4 0,5 20 0,1-1 0,4 23 0,5-4 0,-4 12 0,4-4 0,1 11 0,-5-12 0,4 6 0,-5-14 0,0-5 0,0-8 0,-4-5 0,-12-4 0,-13-1 0,-7-4 0,-18-17 0,0-13 0,-24-21-579,38 19 0,-2-2 579,-8-1 0,-1-1 0,3 1 0,2 0-200,4 5 0,0 0 200,-2 0 0,1 1 0,-22-20 0,-7-2 0,13 10 0,26 17 0,-5 2 0,26 15 0,0-3 1134,48 44-1134,9 0 0,9 12 0,3 4-347,-17-18 0,-1 1 347,19 16 0,-2-2 0,9 5-218,-26-21 0,0 1 218,24 17 0,-8-1 0,-3-2 0,-22-22 0,-7 3 1093,-9-16-1093,-23-6 461,-14-26-461,-30-15 0,7-4 0,-4-6-1063,1 4 0,-3-1 1063,-19-19 0,-1-1 0,17 16 0,0 0 0,-14-9 0,-1-1 0,9 5 0,0 1 0,-7-4 0,2 2-430,14 9 1,2 2 429,3 2 0,3 5 0,-10-7 0,6-3 0,13 19 0,19 6 2027,15 15-2027,21 11 0,26 22 0,34 26-297,-7-3 297,-14-12 0,1 1 0,-13-9 0,1 1 0,14 10 0,0-1 0,-18-9 0,-1-1-135,0-2 1,-1 0 134,21 18 0,-5-12 0,-6 3 0,-17-20 0,-14-3 1237,-6-5-1237,-14-9 287,-22-22-287,-12-6 0,-28-26 0,-2 3 0,-8-6 0,8 6 0,2 3 0,8 8 0,14 2 0,4 6 0,18 10 0,16 11 0,23 23 0,22 9 0,21 34 0,13-3-614,-36-16 0,1 0 614,3-2 0,-1 0 0,29 30-557,-4-2 557,-9-8 0,-14-9 0,5 0 0,-22-17 0,-3-1 1192,-11-13-1192,-2 0 593,-9-6-593,-21-29 0,-6 1 0,-19-27 0,11 11 0,-5-1 0,11 8 0,-3 0 0,11 7 0,2 6 0,23 15 0,14 16 0,29 23 0,3 9 0,6 1 0,-8 2 0,0-4 0,-8-1 0,-2-9 0,-14-9 0,-7-7 0,-8-5 0,-4-6 0,-20-6 0,-5-9 0,-25-7 0,-10-8 0,-8-5 0,-8-2 0,-18-7-1594,-5-4 1594,20 10 0,-2-1 0,19 6 0,-1-2 0,-28-12 0,-1-3 0,23 7 0,1-1 0,-16-10 0,-1 0 0,5 1 0,2 0 0,8 1 0,3 2 0,12 8 0,3 1 0,-32-24 0,27 16 0,2 8 0,15 7 0,20 18 0,24 27 1594,24 29-1594,12 7 0,-3-2 0,2 1-1144,14 16 1144,-15-12 0,3 3 0,-10-13 0,-2-3 0,-7-7 0,-1 0-208,8 10 1,-1-2 207,11 10 0,2 20 0,-4-16 0,-16-17 0,-7-10 0,-9-15 0,-5-5 1119,0-4-1119,-33-46 0,-3-13 0,-5-12-1093,0 1 1,-4-6 0,1-2 1060,-1-11 0,1-2 1,-1-1 31,-3 0 0,-1 0 0,5 3-1140,-1-17 0,2 3 1140,3 29 0,-1 1 0,1 2-608,-2-15 1,1 2 607,-5-2 0,2 1-195,8 12 1,3 5 194,-5-21 2924,14 30-2924,14 47 2488,24 26-2488,13 34 0,27 13 108,-27-30 0,2 1-108,6 9 0,1 1 0,3-4 0,0 2 0,-3 5 0,0 2 0,3-3 0,0 0 0,-1 4 0,-2-1 0,-9-12 0,1-2 124,0 3 0,-1-3-124,10 11 0,2 6 0,-6-8 0,-18-19 0,-5-5 1483,-11-20-1483,-4 0 337,-1 1-337,-8-5 0,-6-1 0,-12-14 0,-14-10 0,5-10 0,-26-16 0,7-1 0,-13-8 0,3 7 0,7 2 0,0 6 0,0 1 0,15 8 0,3 6 0,19 15 0,6 15 0,24 20 0,33 34 0,-12-22 0,2 3-558,6 3 0,2 2 558,2 2 0,0 1-719,2 0 0,1 2 719,0 0 0,-1-1 0,-7-4 0,-2-2-131,-2-1 0,-3-3 131,12 16 0,2 6 0,-12-23 1018,-12-3-1018,-11-15 1498,-4-4-1498,-8-6 300,-8-6-300,-10-13 0,-12-10 0,-14-11 0,3-1 0,-23-7 0,10 6 0,-14-7 0,-8-2-486,-6-9 486,3 7 0,-2-14 0,1 6 0,27 10 0,-15-12 0,29 28 0,-1-11 0,5 14 0,18 11 0,4 11 486,16 11-486,23 32 0,11-2 0,17 28 0,-1-7 0,-7-6 0,-1 3 0,-3-13 0,-10 5 0,2-13 0,-18 1 0,-4-22 0,-4 3 0,-4-11 0,-6-4 0,-16-1 0,-9-20 0,-10-4 0,-15-18 0,3-6 0,3 11 0,-5-10 0,18 13 0,-19-3 0,19 5 0,-7 5 0,21 8 0,-3-1 0,14 20 0,7 4 0,23 26 0,4 5 0,18 20 0,-6-5 0,-8-4 0,5 7 0,-6-19 0,1 11 0,-9-14 0,-7-8 0,-6-5 0,0-8 0,-9-9 0,-13-11 0,-11-6 0,-21-32 0,0 8 0,-11-23 0,2 12 0,9 8 0,-7-5 0,14 13 0,-5 0 0,7 2 0,7 12 0,7 2 0,6 5 0,6 5 0,4 10 0,5 6 0,11 10 0,5-1 0,11 8 0,-4 0 0,6 7 0,-7-1 0,1-1 0,-2-5 0,-3 4 0,2-4 0,-8 0 0,4-2 0,-6-6 0,-4 1 0,-2-6 0,-4 5 0,0-10 0,0 4 0,0-4 0,0-1 0,0 0 0,-4-4 0,-1-1 0,-4-4 0,-1 0 0,1 0 0,0 0 0,-5 0 0,3 0 0,-3 0 0,0 0 0,3-4 0,-3 3 0,5-7 0,0 3 0,-1-4 0,1-1 0,0 1 0,0 0 0,-1 4 0,1-4 0,0 4 0,0 0 0,0-3 0,-1 7 0,1-7 0,0 3 0,0 0 0,-1 0 0,5 1 0,-3 3 0,3-3 0,-4 0 0,-1-1 0,1 0 0,0 1 0,4 0 0,-3 3 0,3-4 0,-5 1 0,1 3 0,0-7 0,0 7 0,-1-7 0,1 7 0,4-7 0,-3 7 0,7-8 0,-7 8 0,2-7 0,-3 3 0,0-4 0,0 4 0,-1-3 0,1 6 0,4-6 0,-3 7 0,3-7 0,-4 7 0,3-7 0,-2 7 0,3-7 0,-4 2 0,0-3 0,-1 0 0,1 4 0,4-3 0,-3 7 0,7-8 0,-7 8 0,7-7 0,-8 3 0,4 0 0,0-3 0,-3 7 0,3-8 0,-4 4 0,-1-4 0,1 0 0,0 4 0,4-3 0,-4 7 0,8-8 0,-7 4 0,3-4 0,0 0 0,-3 4 0,7-4 0,-7 8 0,7-7 0,-8 7 0,8-7 0,-7 7 0,3-7 0,0 3 0,-3-1 0,7-2 0,-8 7 0,8-7 0,-7 3 0,7-4 0,-7 3 0,7-2 0,-7 3 0,7-4 0,-8 0 0,4-1 0,-4 1 0,4 0 0,-3 4 0,7-3 0,-3 3 0,0-5 0,-2 1 0,-3 0 0,4 0 0,-3-1 0,7 1 0,-3 0 0,0 4 0,3-3 0,-8 2 0,8-3 0,-3 0 0,0 0 0,3-1 0,-7 1 0,3 0 0,0 0 0,-4 0 0,8-1 0,-7 1 0,7 0 0,-7 0 0,7-1 0,-7 1 0,7 0 0,-8 4 0,8-3 0,-3 2 0,4-3 0,-4 0 0,3 0 0,-3 0 0,0-1 0,-1 1 0,0 0 0,-3 0 0,7-1 0,-4 1 0,1 0 0,3 0 0,-3-1 0,0 5 0,3-3 0,-7 7 0,7-7 0,-3 3 0,0 0 0,3-4 0,-4 4 0,1 0 0,3-3 0,-3 3 0,0 0 0,3-4 0,-3 4 0,0-4 0,3 0 0,-3 0 0,0-1 0,3 1 0,-8 0 0,8 0 0,-3-1 0,4 1 0,-4 4 0,3-3 0,-3 3 0,0-4 0,3-1 0,-3 1 0,0 0 0,3 0 0,-3-1 0,0 5 0,2-3 0,-2 3 0,4-4 0,-4-1 0,3 1 0,-3 0 0,0 4 0,3-3 0,-3 2 0,4-3 0,-4 4 0,3-3 0,-3 3 0,4-4 0,0-1 0,-4 5 0,3-3 0,-4 3 0,5-4 0,0-1 0,0 1 0,0 0 0,-4 0 0,3-1 0,-3 1 0,4 0 0,0 0 0,-4 0 0,3-1 0,-3 1 0,4 0 0,0 0 0,0-1 0,0 1 0,0 0 0,0 0 0,0-1 0,0 1 0,0 0 0,0-5 0,0 3 0,0-8 0,-4 13 0,3-8 0,-3 9 0,4-4 0,0 0 0,0 0 0,0-1 0,0 1 0,0 0 0,0 0 0,0-1 0,0 1 0,0 0 0,0 4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1.434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0 24575,'0'15'0,"4"-2"0,1-4 0,4 0 0,-4 1 0,4-5 0,-8 3 0,7-7 0,-7 7 0,7-3 0,-7 5 0,7-5 0,-7 3 0,8-7 0,-8 7 0,7-3 0,-3 5 0,0-1 0,3-4 0,-7 3 0,7-7 0,-7 7 0,8-3 0,-4 1 0,0 2 0,3-7 0,-7 7 0,7-7 0,-7 7 0,8-3 0,-4 1 0,0 2 0,3-3 0,-3 4 0,4-4 0,-3 3 0,2-7 0,-7 8 0,7-4 0,-3 0 0,0 3 0,3-7 0,-6 7 0,6-7 0,-7 8 0,7-8 0,-7 7 0,7-7 0,-7 7 0,7-7 0,-2 7 0,3-7 0,-4 8 0,3-8 0,-3 3 0,0 0 0,4-3 0,-8 7 0,7-7 0,-7 7 0,7-7 0,-3 3 0,0 0 0,4-2 0,-4 2 0,0 0 0,3-3 0,-7 7 0,7-7 0,-7 7 0,7-7 0,-2 3 0,-1 0 0,3-3 0,-7 8 0,7-8 0,-3 3 0,0 0 0,4-3 0,-4 3 0,0 0 0,3-3 0,-7 7 0,7-7 0,-7 8 0,8-8 0,-4 3 0,0 0 0,3-3 0,-7 7 0,7-7 0,-7 7 0,7-7 0,-6 8 0,6-8 0,-7 7 0,7-7 0,-7 7 0,7-7 0,-3 7 0,5-3 0,-1 0 0,-4 4 0,3-8 0,-3 7 0,4-7 0,-3 3 0,-2-4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5.742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1 24575,'9'5'0,"-4"3"0,3-7 0,-7 8 0,7-8 0,-7 7 0,8-7 0,-8 7 0,7-7 0,-7 7 0,7-7 0,-7 7 0,7-7 0,-7 8 0,8-8 0,-4 7 0,4-3 0,0 4 0,0 1 0,1-1 0,-1-4 0,-4 3 0,3-7 0,-7 7 0,7-7 0,-3 8 0,5-4 0,-5 4 0,3-4 0,-3 3 0,0-3 0,4 1 0,-4 2 0,4-3 0,0 4 0,0 0 0,1-4 0,-5 4 0,3-4 0,-3 4 0,4 0 0,1-4 0,-5 4 0,3-8 0,-7 7 0,7-7 0,-7 7 0,7-7 0,-3 7 0,5-7 0,-5 8 0,3-8 0,-7 7 0,7-7 0,-7 7 0,8-7 0,-4 7 0,4-3 0,0 0 0,-4 4 0,3-8 0,-7 7 0,8-7 0,-4 7 0,4-7 0,-4 7 0,3-7 0,-2 4 0,-1-1 0,3-3 0,-3 7 0,4-7 0,-4 7 0,4-7 0,-4 7 0,4-3 0,0 1 0,-4 2 0,3-7 0,-6 7 0,6-3 0,-3 0 0,0 3 0,3-2 0,-3-1 0,0 3 0,4-7 0,-8 7 0,7-7 0,-7 7 0,7-7 0,-3 4 0,0-1 0,4-3 0,-4 3 0,4-4 0,-4 4 0,3-3 0,-3 7 0,5-7 0,-1 3 0,0 0 0,0-3 0,1 3 0,-5 1 0,3-4 0,-7 7 0,7-7 0,-3 3 0,0 0 0,4-3 0,-8 7 0,7-7 0,-7 8 0,7-8 0,-7 7 0,7-7 0,-7 7 0,8-7 0,-8 7 0,7-7 0,-3 3 0,0 0 0,3-3 0,-3 4 0,5-5 0,-5 4 0,3-3 0,-3 3 0,4-4 0,1 0 0,-1 0 0,0 0 0,-4 0 0,-1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8.625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194 473 24575,'-4'-11'0,"-1"-2"0,-5 7 0,5-3 0,-3 4 0,7-3 0,-7 7 0,7-7 0,-7 7 0,7-8 0,-3 4 0,-1 0 0,4-3 0,-3 3 0,4-4 0,0-1 0,0 1 0,-4 4 0,3-3 0,-3 3 0,0-5 0,3 1 0,-7 4 0,7-3 0,-3 3 0,4-5 0,-4 5 0,3-3 0,-8 3 0,8-4 0,-7 4 0,7-4 0,-3 4 0,0 0 0,3-3 0,-3 3 0,0 0 0,3-4 0,-4 4 0,1-4 0,3 0 0,-7 4 0,7-3 0,-3 2 0,4-3 0,-4 4 0,3-3 0,-3 3 0,4-5 0,0 1 0,-4 4 0,3-3 0,-3 3 0,4-4 0,0-1 0,-5 1 0,4 0 0,-3 0 0,4-1 0,0 1 0,0 0 0,0 0 0,0-1 0,-4 5 0,3 1 0,-3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11.560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186 86 24575,'-14'0'0,"1"0"0,3 0 0,1 0 0,0 0 0,0 0 0,-1-9 0,1 7 0,-1-7 0,1 9 0,4-4 0,-4 2 0,4-2 0,-4 0 0,0 3 0,4-7 0,-4 7 0,8-7 0,-7 3 0,3-5 0,-4 5 0,4-3 0,1 7 0,4-3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45.70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248 0 24575,'0'38'0,"0"3"0,0-19 0,0-1 0,0-2 0,0-3 0,0-1 0,0-1 0,0-4 0,0-1 0,0 0 0,0 0 0,0 1 0,0-1 0,0 0 0,0 0 0,0 0 0,0 1 0,0-1 0,0 5 0,0-3 0,0 3 0,0 0 0,0-3 0,0 8 0,0-4 0,4 6 0,2-1 0,-1 1 0,0 5 0,0-4 0,-4 4 0,3 0 0,1-4 0,-4 11 0,3-6 0,-4 1 0,0 4 0,0-10 0,0 5 0,0-7 0,0-5 0,0 5 0,5-10 0,-4 9 0,3-8 0,-4 8 0,0-8 0,0 8 0,0-9 0,0 9 0,0-3 0,0 4 0,0 7 0,0-5 0,5 10 0,-4 2 0,4 2 0,0 11 0,-3-5 0,9 14 0,-10 3 0,11 7 0,-4 0 0,-1-8 0,5 6 0,-6-20 0,1 4 0,-2-14 0,0-6 0,-4-7 0,3-7 0,-4-4 0,0-39 0,0 9 0,0-32 0,-5 18 0,-6 0 0,-1 1 0,-4-1 0,-1 0 0,4-6 0,-8 5 0,8-6 0,-3 1 0,4 4 0,6-4 0,-4 12 0,9 2 0,-4 11 0,5 0 0,11 51 0,-4-15 0,10 45 0,-5-24 0,6 7 0,1 0 0,0 7 0,11 3 0,-2 1 0,3-16 0,7 6 0,-15-21 0,12 9 0,-6-11 0,0 1 0,3-10 0,-9 8 0,3-15 0,-5 4 0,-6-5 0,4 0 0,-8-1 0,3 1 0,-5-5 0,0-1 0,-3-22 0,-2-1 0,-9-18 0,-7-4 0,-6 6 0,-5-5 0,0 6 0,-6-1 0,6 7 0,-5-6 0,7 12 0,5 1 0,1 2 0,6 8 0,-1-3 0,9 9 0,20 24 0,-5-5 0,20 26 0,-23-18 0,10 5 0,-6-7 0,6 0 0,-1 1 0,1-1 0,5 2 0,-4-2 0,10 3 0,-4-2 0,6 2 0,1 5 0,-1-4 0,7 6 0,-5-7 0,4 0 0,1 0 0,-6 0 0,5-5 0,-12 3 0,4-4 0,-4-1 0,0 5 0,4-4 0,-10-1 0,10 5 0,-10-9 0,10 9 0,-1-5 0,-2 1 0,0-3 0,-8-3 0,-6-2 0,5-3 0,-10 2 0,4-7 0,0 8 0,-3-8 0,8 8 0,-8-4 0,8 1 0,-4 3 0,6-4 0,-1 6 0,1-1 0,-1-5 0,-4 4 0,-2-8 0,-5 7 0,0-7 0,5 8 0,-4-8 0,-1 7 0,-51-7 0,9 3 0,-47-16 0,27-8 0,-20-9 0,-7-12-492,28 18 0,-3-1 298,-4 0 0,-2-1 194,-8-7 0,-2 0-492,-1 5 0,0 1 91,-5-3 1,-1-1 400,1 4 0,0 1 0,3-1 0,4 1-330,17 8 0,1 1 330,-4-7 0,2 2 0,-18 5 0,-14-18 0,26 20 983,12-4-770,25 12 770,16 5-125,39 16-78,1 10-780,20 3 0,-17 7 0,12-4 0,-1 14 0,29 5-706,-11 6 706,-21-26 0,1 0 0,-3 0 0,-2-1 0,33 16-291,11 3 291,-30-15 0,19 8 0,-20-8 0,-3-7 0,-16-10 0,-8-5 696,-10-1-696,3 0 301,-8-5-301,3 0 0,-5-5 0,-4 4 0,3 5 0,15 3 0,2 7 0,15-6 0,0 9 0,-4-4 0,11 6 0,-12-1 0,12-5 0,-4 5 0,-1-5 0,-2 0 0,-6 3 0,-1-8 0,-5 7 0,4-8 0,-15 3 0,8-5 0,-14 0 0,3-5 0,-45-1 0,2-21 0,-29 7 0,-9-36 0,12 17 0,-22-20 0,25 17 0,-2 1 0,17 2 0,-4 9 0,6-7 0,7 19 0,2-6 0,11 13 0,0-4 0,6 5 0,0 0 0,0 0 0,-5 0 0,3 0 0,-8-5 0,-2-6 0,-1 0 0,-5-5 0,7 6 0,-1 0 0,6 4 0,1 1 0,4 5 0,1 0 0,0 0 0,0 0 0,0 0 0,-6 0 0,5 0 0,-9 0 0,8 0 0,-3 0 0,5 0 0,-1 0 0,33 14 0,-12-1 0,34 7 0,-17 1 0,12-3 0,4 12 0,13 3 0,-11-1 0,25 7 0,-32-14 0,32 14 0,-27-14 0,6 0 0,-10-2 0,-6-11 0,-6 4 0,-2-6 0,-6 1 0,-4-6 0,3 4 0,-9-7 0,10 7 0,-5-8 0,6 8 0,-1-8 0,1 8 0,5-8 0,11 8 0,-1-8 0,13 9 0,1-8 0,1 9 0,5-10 0,1 10 0,1-9 0,8 10 0,0-11 0,0 5 0,-8-6 0,-1 0 0,-8 0 0,-13 0 0,3 0 0,-17 0 0,-1 0 0,-7 0 0,1 0 0,-5 0 0,0-4 0,-30-7 0,-1 0 0,-21-10 0,8 9 0,0-10 0,-6 9 0,5-8 0,-29 1 0,25 1 0,-41-13 0,34 22 0,-19-20 0,16 17 0,-7-7 0,5-3 0,-5 4 0,7-6 0,7 2 0,1-1 0,8 2 0,-1-1 0,6 2 0,2 4 0,5 2 0,6 5 0,1 1 0,4 4 0,42 1 0,-12 9 0,35-4 0,-15 9 0,10-8 0,17 9 0,-7-9 0,-9 1 0,-1 0 0,8-3 0,-4 0 0,2 0 0,16 0 0,14 0 0,-3 0 0,-15 0 0,-1 0 0,-3 0 0,-13 0 0,-1 0 0,-3 0 0,-12 0 0,5 0 0,-12 0 0,-1 0 0,-7 0 0,1-4 0,-1 3 0,0-4 0,1 5 0,-1 0 0,-4-4 0,3 3 0,-4-3 0,6-1 0,-6 4 0,5-3 0,-10-1 0,9 4 0,-8-3 0,8 4 0,-9-4 0,10 3 0,-10-3 0,4 4 0,-4 0 0,4 0 0,-4 0 0,4 0 0,-4 0 0,4-4 0,-4 2 0,10-2 0,-5 4 0,15 0 0,-2-5 0,9-1 0,-3-6 0,-1 1 0,1 0 0,0 0 0,-1 0 0,1-1 0,0 1 0,-7 5 0,0-4 0,-7 9 0,-4-7 0,3 2 0,-4 1 0,1 0 0,3 1 0,-4 2 0,6-7 0,-1 8 0,-4-3 0,3-1 0,-3 4 0,-1-3 0,4-1 0,-8 4 0,8-8 0,-9 8 0,5-4 0,-6 1 0,0 3 0,0-3 0,1 4 0,-1 0 0,0-4 0,-22 25 0,4-11 0,-20 19 0,8-10 0,1-8 0,0 9 0,-1-9 0,1 4 0,-1-5 0,1 0 0,-1 0 0,1 5 0,-1-3 0,6 2 0,-4-4 0,-3 0 0,0 1 0,-4-1 0,6-4 0,-7 3 0,5-7 0,-10 3 0,10-1 0,-10 2 0,10 5 0,-10 0 0,4 0 0,0-1 0,-4 1 0,10 0 0,-4-1 0,0 1 0,4 4 0,-10-3 0,10 3 0,-11-4 0,6 5 0,-1-4 0,-4 4 0,4-5 0,-6 0 0,1 0 0,-8 1 0,6-1 0,-12 7 0,11-5 0,-11 4 0,5 0 0,0-4 0,2 9 0,6-9 0,6 3 0,2-6 0,5 1 0,1-1 0,-5 4 0,9-3 0,-2 3 0,17-9 0,20-1 0,5-4 0,12 0 0,-10 0 0,0 0 0,2 0 0,12-11 0,-10 4 0,16-16 0,-10 5 0,20-7 0,-12 1 0,19-2 0,-3-6 0,0 10 0,13-10 0,-15 18 0,1-5 0,-3 7 0,-7-1 0,0 1 0,-7 5 0,-2-3 0,-6 9 0,-6-9 0,-2 9 0,-5-8 0,-6 8 0,-1-4 0,-4 1 0,-1 3 0,0-3 0,-4 16 0,-5 0 0,-10 12 0,-6-3 0,-5-1 0,1 1 0,-1-1 0,-5 1 0,4 0 0,-10 1 0,10-1 0,-4 0 0,10-5 0,-3-2 0,8-4 0,-3-1 0,5-4 0,4 4 0,-3-4 0,3 4 0,-5 0 0,1 1 0,4-1 0,-4 5 0,4 1 0,-5 1 0,0 3 0,0-8 0,1 3 0,-1-5 0,9-4 0,19-9 0,-5-2 0,9-7 0,-18 7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19.04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1330 0 24575,'0'25'0,"0"-3"0,0-13 0,0 0 0,0 0 0,0 1 0,0-1 0,0 0 0,0 0 0,0 0 0,0 1 0,0-1 0,0 0 0,0 0 0,-4 1 0,3-1 0,-3 0 0,4 0 0,0 1 0,0-1 0,-4 0 0,3 0 0,-8 0 0,8 1 0,-3-1 0,4 0 0,-4 0 0,3 1 0,-3-1 0,4 0 0,0 0 0,0 1 0,0-1 0,-4 0 0,3 0 0,-3 1 0,0-1 0,3 0 0,-3 0 0,-1 0 0,4 1 0,-3-1 0,4 0 0,-4 0 0,3 1 0,-7-1 0,7 0 0,-7 0 0,7 1 0,-3-1 0,4 0 0,-4 0 0,3 0 0,-4 1 0,1-1 0,-1 0 0,0 0 0,-3 1 0,7-1 0,-7 0 0,7 0 0,-4 1 0,1-1 0,3 0 0,-7 0 0,3 1 0,0-1 0,-3 0 0,7 0 0,-8 0 0,8 1 0,-7-5 0,3 7 0,0-6 0,-3 4 0,7 2 0,-7-10 0,2 10 0,1-7 0,-3 5 0,7-1 0,-7-4 0,3 7 0,0-6 0,-4 4 0,4 2 0,-4-6 0,4 7 0,-3-7 0,7 2 0,-8-3 0,4 4 0,0 0 0,-3 1 0,3-1 0,0 0 0,-4-4 0,4 8 0,0-7 0,-3 3 0,3-1 0,0-3 0,-3 4 0,2 1 0,-3-1 0,0 0 0,4 0 0,-3-3 0,2 2 0,1-3 0,-3 4 0,3 0 0,-4 1 0,0-1 0,3 0 0,-2 0 0,3 1 0,-4-1 0,4 0 0,-3 0 0,2 0 0,1 1 0,-3-1 0,7 0 0,-7-4 0,3 8 0,-5-7 0,1 7 0,0-4 0,0 1 0,0-1 0,-1 0 0,5 0 0,-3-4 0,3 4 0,0-4 0,-4 4 0,4 0 0,-4-4 0,4 4 0,-3-4 0,3 4 0,0 0 0,-4-4 0,4 3 0,0-2 0,-3 3 0,3 0 0,0 0 0,-4-4 0,4 4 0,-4-4 0,0 4 0,4 0 0,-4-4 0,4 4 0,0-4 0,-3 4 0,3 0 0,-4-4 0,3 3 0,-2-2 0,3-1 0,-4 7 0,0-6 0,-1 8 0,1-5 0,4 0 0,-3-4 0,3 7 0,-4-9 0,3 9 0,-6-7 0,6 4 0,-3 0 0,0-3 0,4 2 0,-4-7 0,0 7 0,0-3 0,-1 4 0,1-4 0,4 4 0,-3-4 0,3 0 0,-5 3 0,1-7 0,0 7 0,0-2 0,0-1 0,-1 3 0,1-3 0,0 0 0,0 3 0,-1-3 0,1 1 0,4 2 0,-7-3 0,6 4 0,-8 0 0,5-3 0,4 2 0,-7-7 0,5 7 0,-6-7 0,4 7 0,0-7 0,3 7 0,-6-7 0,10 8 0,-10-4 0,7 0 0,-5 3 0,1-7 0,4 7 0,-7-7 0,10 8 0,-15-8 0,11 7 0,-7-7 0,8 7 0,-8-3 0,7 0 0,-7 4 0,4-8 0,-1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0.4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687 1 24575,'-22'9'0,"-1"0"0,18-4 0,-4 3 0,0-7 0,0 8 0,-1-4 0,1 0 0,0 3 0,0-3 0,-1 0 0,1 4 0,0-8 0,0 7 0,-1-3 0,1 0 0,0 3 0,0-7 0,-1 8 0,1-8 0,0 3 0,0 0 0,0-3 0,-1 7 0,1-7 0,0 7 0,0-7 0,3 7 0,-6-6 0,6 6 0,-7-7 0,3 3 0,1 0 0,0-3 0,0 7 0,0-7 0,-1 3 0,1 0 0,0-3 0,0 4 0,-1-5 0,1 4 0,0-3 0,0 3 0,-1-4 0,1 4 0,0-3 0,0 3 0,-1 0 0,1-3 0,0 3 0,0 0 0,0-3 0,-1 8 0,1-8 0,0 3 0,0-4 0,-1 0 0,1 0 0,0 4 0,0-3 0,-1 3 0,1-4 0,0 4 0,0-3 0,0 3 0,-1-4 0,1 0 0,0 0 0,0 0 0,-1 4 0,1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2.88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1232 0 24575,'-26'0'0,"4"0"0,13 0 0,0 0 0,-1 0 0,1 0 0,0 0 0,-5 0 0,3 0 0,-3 0 0,5 0 0,-1 0 0,1 0 0,0 0 0,0 0 0,-1 0 0,1 0 0,0 0 0,0 0 0,0 0 0,-1 0 0,1 5 0,0-4 0,0 3 0,-1-4 0,1 4 0,0-3 0,0 7 0,-1-7 0,5 7 0,-7-7 0,10 7 0,-14-2 0,9 3 0,-6-4 0,4 3 0,0-7 0,-1 3 0,1 0 0,0-3 0,0 4 0,-1-5 0,1 0 0,0 0 0,0 4 0,-1-3 0,1 3 0,0-4 0,0 0 0,0 0 0,-1 0 0,1 0 0,0 0 0,0 0 0,-1 0 0,1 0 0,0 0 0,0 0 0,-1 0 0,1 4 0,0-3 0,0 3 0,0-4 0,-1 0 0,1 0 0,0 0 0,0 0 0,-1 0 0,1 0 0,0 0 0,0 0 0,-1 0 0,1 0 0,0 0 0,0 0 0,-1 0 0,1 4 0,0-3 0,0 3 0,0-4 0,-1 0 0,1 0 0,0 0 0,0 0 0,-1 4 0,1-3 0,0 3 0,0-4 0,-1 0 0,1 5 0,0-4 0,0 3 0,-1-4 0,1 0 0,0 0 0,0 0 0,0 0 0,-1 0 0,1 0 0,0 0 0,0 0 0,-1 0 0,1 0 0,0 0 0,0 0 0,-1 0 0,1 0 0,0 0 0,0 0 0,0 0 0,-1 0 0,1 0 0,0 0 0,0 0 0,-1 0 0,1 0 0,0 0 0,0 0 0,-1 0 0,1 0 0,0 0 0,0 0 0,-1 0 0,1 0 0,0 0 0,0 0 0,0 0 0,-1 0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6.33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1586 1185 24575,'-37'0'0,"8"0"0,15 0 0,5 0 0,0 0 0,-1-9 0,1 6 0,-1-6 0,1 9 0,0 0 0,-1 0 0,1-4 0,0 3 0,0-3 0,-1 0 0,1 3 0,0-7 0,0 7 0,0-3 0,-1-1 0,1 4 0,0-3 0,0 0 0,-1 3 0,1-3 0,0 4 0,0-4 0,-1 3 0,1-3 0,0 0 0,0 3 0,0-3 0,-1 0 0,1-2 0,0 1 0,0 1 0,-1 0 0,1 3 0,0-7 0,0 7 0,-1-7 0,1 7 0,0-4 0,0 1 0,-1-1 0,1 0 0,4-3 0,-7 7 0,10-7 0,-15 7 0,15-8 0,-10 8 0,7-7 0,-4 7 0,-1-7 0,1 7 0,4-7 0,-7 7 0,10-8 0,-15 8 0,11-7 0,-7 7 0,4-7 0,-1 7 0,1-7 0,0 7 0,4-7 0,-4 2 0,4 1 0,-4-3 0,0 7 0,0-3 0,-1 0 0,5-1 0,-7 0 0,10-4 0,-10 8 0,6-7 0,-3 7 0,0-7 0,0 3 0,0 0 0,3-4 0,-6 8 0,10-7 0,-10 3 0,7 0 0,-5 1 0,1 0 0,0-1 0,0-5 0,-1 1 0,1 0 0,0 0 0,0 4 0,4-4 0,-8 4 0,7 0 0,-3-3 0,1 3 0,3 0 0,-5-4 0,1 8 0,4-7 0,-3 3 0,3 0 0,-5-3 0,1 3 0,0-5 0,0 5 0,4-3 0,-4 3 0,4 0 0,-4-3 0,4 2 0,-3 1 0,3-3 0,-5 3 0,1 0 0,4-3 0,-3 2 0,3 1 0,-5-3 0,5 3 0,-3 0 0,3-3 0,0 3 0,-8-5 0,7 1 0,-7 0 0,4 4 0,4-4 0,-4 4 0,4 0 0,0-7 0,-3 10 0,3-10 0,-4 6 0,-1-3 0,1 0 0,4 0 0,-3 4 0,3-8 0,-5 7 0,1-7 0,0 4 0,4-1 0,-3 5 0,2-7 0,-3 6 0,4-8 0,-3 9 0,7-3 0,-7 3 0,3-4 0,-5-1 0,1 1 0,4 0 0,-3 4 0,3-3 0,-5 3 0,1-5 0,0 1 0,4 0 0,-3 4 0,2-4 0,-3 4 0,0-4 0,0 4 0,4-3 0,-4 3 0,4-5 0,0 1 0,-3 4 0,3-7 0,0 6 0,-4-4 0,4-2 0,0 6 0,-3-7 0,7 3 0,-7 5 0,7-7 0,-7 6 0,6-8 0,-6 5 0,7 0 0,-7 4 0,3-8 0,0 7 0,1-7 0,0 4 0,3 0 0,-8-1 0,8 1 0,-3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8.2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576 1216 24575,'-9'-25'0,"0"4"0,4 11 0,-9-4 0,8 8 0,-4-12 0,2 11 0,3-7 0,-5 0 0,5 3 0,-4-3 0,8 5 0,-7 4 0,3-3 0,0 2 0,-4-3 0,8 0 0,-7 0 0,7-1 0,-7 5 0,3-7 0,0 6 0,-4-7 0,4 3 0,-4 1 0,4 0 0,-3 0 0,3-1 0,-1 1 0,-2 0 0,3 0 0,0-1 0,-3 1 0,3 0 0,-5 0 0,5 0 0,-3 3 0,7-6 0,-7 6 0,3-7 0,0 3 0,-4 1 0,8 0 0,-7 4 0,3-3 0,0 2 0,-3-3 0,7 0 0,-8 0 0,8-1 0,-7 1 0,7 0 0,-7 0 0,7 0 0,-7 3 0,3-2 0,-1 3 0,-2-4 0,7 0 0,-3-1 0,0 1 0,-1 0 0,0 0 0,-3-1 0,7 1 0,-8 0 0,8 0 0,-7 0 0,3-1 0,0 1 0,-3 0 0,7 0 0,-8-1 0,4 1 0,0 0 0,-3 0 0,7-1 0,-7 1 0,7 0 0,-8 0 0,8-1 0,-7 5 0,7-7 0,-7 6 0,7-7 0,-3 3 0,0 1 0,3 0 0,-3 0 0,0-1 0,3 1 0,-4 0 0,1 0 0,3-1 0,-3 1 0,0 0 0,3 0 0,-3 0 0,0-1 0,3 1 0,-3 0 0,4 0 0,-4-1 0,3 1 0,-4 0 0,5 0 0,0-1 0,-4 1 0,3 0 0,-3 0 0,4-1 0,0 1 0,0 0 0,-4 0 0,3 0 0,-3-1 0,4 1 0,0 0 0,0 0 0,0-1 0,-4 1 0,3 0 0,-3 0 0,4-1 0,0 1 0,0 0 0,0 0 0,0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5.707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550 2560 24575,'0'-53'0,"-10"0"0,-2-6 0,-6-5 0,5 8 0,1-5 0,0 8 0,0-5 0,-4-28 0,-3-15 0,0 2 0,1 13 0,-1 1 0,1 1 0,1-3 0,0 0 0,2 7 0,-5-10 0,7 21 0,13 46 0,25 90 0,2-5 0,6 12 0,-4-11 0,3 7 0,1 3 0,-1-5-1020,3 8 1,-2-3 0,2 1 1019,4 7 0,1 2 0,-3-3 0,-7-12 0,-2-2 0,-3-9 0,16 31-413,-12-25 1,3 8-1,-5-11 413,-1 2 0,-1-12 0,-1-3 0,-12-13 0,-1-8 0,-6-11 0,-67-47 0,21-6 0,-6-4 0,-17-14 0,-2-4 0,11 6 0,3-7 0,1-1 710,2 11 0,-7-4 0,-2-2 1,5 1-711,-3-11 0,4 0 0,6 10 0,8 14 0,2 6 1455,-32-25-1455,84 90 0,14 23 0,2 0 0,-8-19 0,7 9 0,-11-16 0,-4-9 0,-2 2 0,-37-51 0,11 19 0,-29-49 0,19 27 0,-3-21 0,0 7 0,0-7 0,6 8 0,1 0 0,5-7 0,1 5 0,5-5 0,1-1 0,6 6 0,0 2 0,0 2 0,0 11 0,0-4 0,0 6 0,0 6 0,0 2 0,0 6 0,0-1 0,0 1 0,0-1 0,0 6 0,0-4 0,0 3 0,0-4 0,0-1 0,0 1 0,0-1 0,0 6 0,0-4 0,0 3 0,0 1 0,0-4 0,0 8 0,0-8 0,0 3 0,0-4 0,0-1 0,0 1 0,0-6 0,0-2 0,0-13 0,0-1 0,0-28 0,0 8 0,0-11 0,6 17 0,-5 7 0,4 7 0,0 2 0,-3 12 0,3 2 0,-5 5 0,0 6 0,0-5 0,0 10 0,0-4 0,0 4 0,4 1 0,-3 0 0,3 0 0,-4 0 0,0-1 0,0 1 0,0 4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23.74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2986 4871 24575,'21'-38'0,"4"1"0,5 1 0,-2 12 0,8-10 0,-12 16 0,18-18 0,-14 13 0,1 0 0,-3 2 0,-5 10 0,-6-3 0,4 4 0,-3 0 0,-1 0 0,0 0 0,-1 1 0,-4 3 0,9-3 0,-12-1 0,11 3 0,-7-11 0,10 11 0,-5-12 0,3 8 0,-8-4 0,3 6 0,-5-1 0,6 1 0,-5 3 0,4-2 0,1 2 0,-5-8 0,5 3 0,-6-3 0,1 0 0,4 3 0,-2-9 0,2 9 0,-4-8 0,0 9 0,-1-5 0,6 1 0,-5 4 0,5-9 0,-6 8 0,1-8 0,4 3 0,-2-4 0,2 4 0,1-3 0,-4 4 0,3-6 0,-4 6 0,0 1 0,0-1 0,-1 5 0,1-4 0,-1 0 0,1 3 0,-1-3 0,1 5 0,-5-1 0,3 1 0,-7 0 0,8-5 0,-8 3 0,7-3 0,-2 0 0,-1 3 0,4-3 0,-4 0 0,5 3 0,-5-8 0,4 9 0,-4-10 0,5 5 0,-4 0 0,3-5 0,-4 10 0,0-4 0,0-1 0,-1 5 0,-3-9 0,7 8 0,-7-8 0,3 4 0,1-6 0,-4 1 0,8-1 0,-8 1 0,8-16 0,-3 12 0,-1-11 0,0 14 0,-1 1 0,-2-6 0,7 4 0,-8-11 0,8 6 0,-7-7 0,3 0 0,0 1 0,-4 5 0,4-4 0,-5 10 0,0-5 0,0 7 0,0-6 0,0 4 0,0-5 0,0 1 0,0-2 0,0 1 0,0-6 0,0-3 0,0 5 0,0-4 0,0 9 0,0 4 0,0 0 0,0 3 0,0 4 0,0-6 0,0 1 0,0 4 0,0-3 0,0 4 0,0-1 0,0-3 0,0 9 0,0-5 0,0 6 0,0 0 0,0 41 0,0-12 0,0 30 0,0-18 0,0-10 0,0 5 0,0-7 0,0 1 0,0-1 0,0-4 0,0 3 0,0-9 0,0 4 0,0-4 0,0-1 0,-14-37 0,11 9 0,-16-33 0,13 24 0,-5-4 0,1 10 0,-1-4 0,1 5 0,0 6 0,0-4 0,-4 8 0,3-4 0,-3 6 0,4-6 0,-4 5 0,3-5 0,-4 1 0,1 3 0,2-9 0,-7 4 0,8-4 0,-18-10 0,15 2 0,-14-3 0,11 4 0,1 7 0,-3 0 0,7-7 0,-3 5 0,0-4 0,4 6 0,-4-1 0,5 1 0,0-1 0,0 6 0,0-4 0,5 8 0,-5-8 0,5 8 0,-5-8 0,5 9 0,-4-5 0,4 6 0,-4-9 0,0 6 0,-1-11 0,5 13 0,-4-10 0,3 10 0,-3-4 0,-1 4 0,5-4 0,-3 4 0,3-9 0,-5 8 0,1-3 0,3 0 0,-2 3 0,3-3 0,-5 0 0,5 3 0,-4-3 0,4 0 0,-9-1 0,8 0 0,-6 2 0,6 3 0,-3-4 0,-1 4 0,1-4 0,4 4 0,-4 1 0,4-5 0,-5 3 0,1-3 0,0 5 0,-1 0 0,1-6 0,-1 5 0,1-4 0,-1 0 0,-4 3 0,3-4 0,-4 1 0,6 3 0,-1-8 0,0 8 0,0-8 0,1 9 0,-1-4 0,-4-1 0,3 5 0,-3-9 0,-1 8 0,5-4 0,-5 6 0,6-6 0,-6 5 0,4-5 0,-3 1 0,4 3 0,-4-8 0,3 8 0,-3-3 0,0 0 0,3 3 0,-3-8 0,4 9 0,-4-9 0,3 8 0,-3-8 0,-1 8 0,0-12 0,-6 10 0,6-5 0,1 8 0,5 1 0,-5-1 0,3 1 0,-3-1 0,0 0 0,3-4 0,-8 3 0,3-4 0,0 5 0,-3 0 0,3 0 0,-4 0 0,-6-6 0,4 5 0,-5-5 0,7 1 0,-15-1 0,10 0 0,-16 0 0,19 6 0,-4 4 0,5-3 0,1 8 0,0-8 0,4 8 0,-3-9 0,3 9 0,-4-3 0,0 4 0,-1-5 0,1 4 0,-1-3 0,1 4 0,-1 0 0,1 0 0,-1 0 0,1 0 0,-1 0 0,1 0 0,0 0 0,-1 0 0,1 0 0,-1 0 0,1 0 0,-10 0 0,2 0 0,-3 0 0,4 0 0,1 0 0,4 0 0,-10 0 0,10 0 0,-10 0 0,4 0 0,0 0 0,-4 0 0,4 0 0,0 0 0,-4 0 0,10 0 0,-10 0 0,10 0 0,-4 0 0,0 0 0,-11 0 0,7 0 0,-12 0 0,15 0 0,-7 0 0,0 0 0,1 0 0,5 0 0,-11 0 0,9 0 0,-10 0 0,6 0 0,1 0 0,-1 0 0,0 0 0,-6 0 0,5 0 0,-6 0 0,8 0 0,5 0 0,-4 0 0,10 0 0,-5 0 0,7 0 0,-1 0 0,1 0 0,5 0 0,-5 0 0,10 0 0,-4 0 0,4 0 0,1 0 0,4-13 0,1 6 0,4-10 0,4 7 0,1 1 0,15-1 0,-3 0 0,9-1 0,-5 1 0,-1 0 0,1 4 0,-1 2 0,1 4 0,-1 0 0,7 0 0,0-5 0,14-2 0,1-5 0,7 0 0,-7 0 0,13-6 0,-11 5 0,20-12 0,-14 11 0,15-5 0,-15 12 0,7-4 0,-1 9 0,3-3 0,7 5 0,0 0 0,0 0 0,0 0 0,0 0 0,0 0 0,-8 0 0,-1 0 0,-15 0 0,-2 0 0,-12 0 0,-2 0 0,-10 0 0,-2 0 0,-5 0 0,1 0 0,-42 0 0,5 0 0,-53 0 0,20 0 0,-23 0 0,29-5 0,4-2 0,1-2 0,-2-5 0,-42-7 0,42 3 0,-13 4 0,20-4 0,-4 1 0,21 5 0,0-3 0,7 4 0,8 1 0,3 1 0,9-5 0,0 3 0,0-3 0,0 5 0,0-1 0,13 5 0,-1 1 0,11 4 0,-2 0 0,-1 0 0,1 0 0,5 0 0,-4 0 0,10 0 0,-10 0 0,10 0 0,3 0 0,0 0 0,12 0 0,-5 0 0,7 0 0,-7 0 0,6-5 0,-13-2 0,5 1 0,-6-4 0,-2 9 0,-10-4 0,-3 5 0,-18 0 0,-35 0 0,-1 0 0,-29 0 0,8 0 0,5 0 0,-13 0 0,-12 6 0,19 1 0,-31 7 0,34-1 0,-13 0 0,3 0 0,20-1 0,-11 0 0,20 5 0,-6 1 0,7 4 0,1 1 0,5-2 0,-4 1 0,10-6 0,-4 0 0,5-6 0,6 0 0,0 0 0,6-5 0,0-1 0,39-4 0,-16 0 0,33 0 0,-26 0 0,-1 0 0,6 0 0,2 5 0,6 1 0,6 6 0,10 0 0,1 0 0,5 1 0,1 0 0,1-1 0,0 1 0,-1 0 0,-8-1 0,-7 0 0,-2 0 0,-6-1 0,-6-5 0,-7-1 0,-7-1 0,-5-3 0,1 3 0,4-4 0,-4 0 0,5 4 0,-6-3 0,0 3 0,0-4 0,1 0 0,4 5 0,11 1 0,-2 0 0,8 3 0,-11-7 0,0 2 0,7-4 0,-10 0 0,8 0 0,-15 0 0,4 0 0,-4 0 0,-1 0 0,0 0 0,-38 0 0,10 0 0,-41 0 0,18 0 0,-6 0 0,-1 0 0,0 0 0,0 0 0,0 0 0,7 0 0,-5 0 0,12 0 0,-6 0 0,13 0 0,-4 0 0,4 0 0,1 0 0,0 0 0,7 0 0,-1 0 0,6 0 0,1 0 0,4 0 0,5-8 0,20 1 0,5-8 0,18-1 0,10-3 0,3 0 0,15-6 0,9 4 0,2-13-664,17 3 664,-6-10 0,-35 21 0,-2 1 0,20-15 0,20-2 0,-31 4 0,15 4 0,-17-4 0,-19 14 0,6 0 0,-27 8 0,10 0 664,-13 4-664,-10-2 0,-25 2 0,-1-4 0,-22-1 0,9 5 0,1-4 0,5 4 0,-4-5 0,10 5 0,1-3 0,6 8 0,47 15 0,-23 0 0,38 11 0,-31-6 0,0-3 0,3 5 0,-3-1 0,19 9 0,1-5 0,17 14 0,-11-12 0,17 19 0,-7-17 0,2 10 0,1-13 0,-11 5 0,5-3 0,2 4 0,-9-8 0,5 2 0,-12-3 0,6 1 0,-8 0 0,2 6 0,-1-10 0,-5 7 0,-2-9 0,-7-1 0,-4-2 0,-2-4 0,-5-1 0,0-4 0,0-1 0,-35-30 0,-1 2 0,-25-17 0,10 11 0,7 1 0,0-1 0,5 0 0,2-3 0,12 11 0,0 1 0,11 1 0,10 14 0,6 2 0,24 28 0,-3 10 0,20 19 0,5 10-713,9 3 713,-28-28 0,0 0 0,20 20 0,-22-21 0,0-2 0,12 7 0,8 13 0,-13-24 0,-14-3 0,-8-12 0,-7-1 0,-5-6 713,1-4-713,-24-29 0,-3 1 0,-21-20 0,1 8 0,2 5 0,0 0 0,6 2 0,2 7 0,7 0 0,4 10 0,2-2 0,44 52 0,-7-4 0,28 42 0,-13-11 0,-1 18-697,6 5 697,-6-1 0,-1 5 0,-10-25 0,1-1 0,-7-11 0,-3-14 0,-6-12 0,-5-10 0,-2-11 697,-4-40-697,-10 11 0,1-50 0,-12 33 0,7-18 0,-8 13 0,4 0 0,-1-6 0,2 6 0,6 0 0,-1 2 0,1 12 0,5 2 0,-3 5 0,8 14 0,8 43 0,1-6 0,24 56 0,-11-32 0,20 29 0,-19-29 0,15 17 0,-16-27 0,15 7 0,-16-10 0,7-12 0,-16-8 0,3-7 0,-5-9 0,-3-22 0,-2-4 0,-4-26 0,-10 12 0,-4-12 0,-16 3 0,4-5 0,-20-12 0,18 10 0,-10-1 0,8 3 0,4 6 0,-4 0 0,0 1 0,5 1 0,-3 10 0,5-8 0,7 17 0,-4-4 0,0 2 0,3 7 0,-1-6 0,8 12 0,1-3 0,-1 5 0,5 0 0,-3-1 0,3 1 0,-4 0 0,4 0 0,-4-1 0,4 5 0,0-8 0,-8 6 0,6-12 0,-8 3 0,5-4 0,0 4 0,0-3 0,0 4 0,0-6 0,0 6 0,1 0 0,4 1 0,-4 4 0,8-5 0,-7 6 0,7 0 0,-7 0 0,7 0 0,-7-1 0,7 1 0,-8 0 0,4 0 0,0-1 0,1 1 0,0 0 0,-1 0 0,0-1 0,1 1 0,0 0 0,24 8 0,-14 7 0,20 5 0,-11 9 0,-4-5 0,8 1 0,-7 3 0,7-7 0,-8 2 0,3-4 0,0-1 0,-3 1 0,3 4 0,-4-3 0,-1 3 0,1-5 0,4 1 0,1 4 0,6-2 0,-1 7 0,8 4 0,0 0 0,7 6 0,0 0 0,0 1 0,2 7 0,0-1 0,-7 0 0,12 7 0,-21-13 0,13 11 0,-16-7 0,5 2 0,-5-2 0,3-2 0,1 18 0,-3-11 0,8 23 0,-8-20 0,5 0 0,0 5 0,0 3 0,3 17 0,-3-13 0,3 17 0,-2-20 0,-5 15 0,5 0 0,-10 1 0,10-1 0,-11-8 0,5-2 0,-7-13 0,-2-14 0,1 2 0,-1-19 0,-4 8 0,-2-11 0,-4-43 0,0 13 0,0-45 0,0 24 0,-6-14 0,-6 5 0,-10-22 0,3 20 0,-8-28 0,9 35 0,-11-43 0,6 48 0,5-8 0,0-1 0,-9-6 0,-9-36 0,11 38 0,-2-17 0,3 19 0,-2-6 0,7 8 0,2 10 0,10 12 0,2 7 0,5 20 0,10 29 0,-2 10 0,16 35 0,-3-12 0,6 13 0,7 1 0,-5 1 0,-11-28 0,-1-1 0,5 24 0,11 20 0,-9-12 0,4-8 0,-2 11 0,-5-24 0,-1 8 0,-1-7 0,-2-9 0,-4-3 0,3-18 0,-5 4 0,-1-12 0,1-1 0,-2-4 0,2 3 0,-2-9 0,-3 10 0,2-10 0,-7 4 0,7-5 0,-7 6 0,3-5 0,0 4 0,-3-4 0,3-1 0,-4 0 0,0 0 0,0 1 0,5 4 0,-4 1 0,4 6 0,-5-1 0,0 1 0,0 5 0,0-4 0,0 19 0,0-22 0,0 15 0,0-18 0,0-1 0,0 5 0,0-5 0,0 1 0,0 3 0,-5-4 0,4 6 0,-8-1 0,3 1 0,-5 5 0,1 2 0,-6-1 0,4 6 0,-3-6 0,-1 7 0,3 6 0,-9-4 0,4 4 0,1-6 0,1-6 0,6-2 0,0-11 0,4 0 0,-2-6 0,3-4 0,-4-1 0,-5-8 0,4-6 0,-4-6 0,4 1 0,0-4 0,0 3 0,4 1 0,-2 1 0,3 4 0,-1 1 0,-2-5 0,7 3 0,-8-3 0,8 0 0,-8-1 0,8-1 0,-8-3 0,8 3 0,-8-4 0,8 0 0,-4-7 0,1 5 0,3-4 0,-4 11 0,5-5 0,-5 5 0,4-6 0,-8 1 0,8-1 0,-8 6 0,8-4 0,-7 3 0,2-4 0,0-1 0,-3 1 0,4 0 0,-6-10 0,1 7 0,0-1 0,5 5 0,-3 8 0,3-3 0,-1 5 0,-2-1 0,7 1 0,-7 4 0,3-3 0,0 3 0,-4-5 0,4 5 0,0-3 0,-7 7 0,6-7 0,-8 7 0,5-7 0,4 28 0,5-10 0,2 18 0,7-9 0,-8-8 0,8 8 0,-8-9 0,8 5 0,-8-6 0,3 5 0,0-3 0,-3 3 0,3-5 0,0 0 0,-3 1 0,3-1 0,0 0 0,-3 0 0,8 0 0,-8 1 0,3-1 0,-4 0 0,0 0 0,0 1 0,4-1 0,-3 0 0,3 0 0,-4 1 0,0-1 0,0 0 0,4 0 0,-3 1 0,3-1 0,-4 0 0,0 0 0,0 0 0,0 1 0,0-1 0,0 0 0,0 0 0,0 1 0,0-1 0,0 0 0,0 0 0,0 1 0,0-1 0,0 0 0,0 0 0,0 0 0,0 1 0,0-1 0,0 0 0,0 0 0,0 1 0,0-1 0,0 0 0,0 0 0,0 1 0,0-1 0,0 0 0,0 0 0,0 1 0,0-1 0,0 0 0,0 0 0,0 0 0,0 1 0,0-1 0,-4 0 0,3 0 0,-3 1 0,0-1 0,3 0 0,-3 0 0,0 1 0,3-1 0,-3 0 0,4 5 0,-5-3 0,4 8 0,-3-9 0,0 10 0,3-10 0,-4 9 0,5-8 0,-4 8 0,2-4 0,-2 1 0,-1 3 0,4-8 0,-3 3 0,4 0 0,0-3 0,-4 3 0,3-5 0,-4 0 0,5 0 0,0 1 0,-4-1 0,3 0 0,-7 0 0,7 1 0,-3-35 0,4 13 0,0-29 0,0 14 0,0 6 0,0-12 0,0 11 0,0-10 0,0 10 0,0-10 0,0 10 0,0-4 0,0 5 0,0 1 0,0 5 0,0-5 0,4 5 0,-2-6 0,2 1 0,-4-6 0,5 4 0,-4-10 0,8 4 0,-7 0 0,3-4 0,-5 10 0,5-10 0,-4 10 0,4-5 0,-5 7 0,0 0 0,0-1 0,0 1 0,0-1 0,4 6 0,-3-5 0,3 5 0,-4 0 0,0-5 0,0 5 0,0-1 0,0-3 0,0 4 0,0-1 0,0-3 0,0 9 0,0-10 0,0 10 0,0-4 0,0 4 0,0 1 0,0 0 0,0 0 0,-12 4 0,9 21 0,-10-7 0,13 22 0,0-16 0,0 1 0,0-2 0,0 0 0,4 1 0,-3 4 0,4 0 0,-5-5 0,0-9 0,0-26 0,0 6 0,0-14 0,-5 23 0,4-2 0,-7-1 0,7-1 0,-3-4 0,0 9 0,-1-3 0,-4 3 0,4-4 0,-4 4 0,4-4 0,-4 8 0,0-3 0,-1 0 0,5-1 0,-3-4 0,3 4 0,0-4 0,-3 4 0,7-4 0,-8 0 0,4 4 0,0-4 0,-3 4 0,3 0 0,-4-3 0,3 3 0,-2-4 0,7-1 0,-7 5 0,3-3 0,0 3 0,10 26 0,2-9 0,7 21 0,-9-14 0,4-9 0,-4 4 0,0-4 0,-1-1 0,0 0 0,-3 0 0,7 1 0,-7-1 0,8 0 0,-8 0 0,7 1 0,-7-1 0,7 0 0,-7 0 0,7 0 0,-3 1 0,1-1 0,-2 0 0,0 0 0,-3 1 0,7-1 0,-7 0 0,7-4 0,-20-32 0,8 15 0,-10-25 0,5 28 0,8 0 0,-7 0 0,7 0 0,-7 3 0,7-6 0,-3 6 0,0-7 0,3 3 0,-8 5 0,4-3 0,0 3 0,-3-4 0,7-1 0,-7 5 0,3-3 0,-5 7 0,1-11 0,0 10 0,4-11 0,-3 8 0,7-4 0,-8 0 0,8 0 0,-7 3 0,7-6 0,-7 10 0,7-14 0,-7 14 0,7-11 0,-8 4 0,8-1 0,-3-4 0,4 5 0,0 0 0,0 0 0,0 0 0,0-1 0,0 1 0,0 0 0,0 0 0,0-1 0,-4 1 0,3 0 0,-7 0 0,3-1 0,-4 1 0,3 0 0,-2 4 0,3-3 0,0 3 0,-3-5 0,3 5 0,0-3 0,-4 3 0,4-4 0,0-1 0,-3 5 0,3-3 0,-5 7 0,1-3 0,0 0 0,4-1 0,-3-5 0,3 5 0,-1-3 0,-6 3 0,10-4 0,-10 4 0,7-4 0,-1 4 0,-6-4 0,6 0 0,-7 0 0,3-1 0,1 1 0,4 0 0,-3 0 0,3-1 0,-4 1 0,3 0 0,-2 4 0,3-3 0,0 2 0,-3-3 0,3 0 0,-5 0 0,1 0 0,0-1 0,4 1 0,-3 4 0,2-3 0,1 3 0,-3-5 0,7 1 0,-7 4 0,3-3 0,0 3 0,-4-5 0,4 1 0,-4 0 0,0 4 0,4-3 0,-4 2 0,8-3 0,-7 0 0,3 0 0,0 0 0,-3 3 0,3-6 0,-1 6 0,-2-3 0,3-4 0,0 7 0,-3-3 0,3-3 0,0 6 0,-4-8 0,8 5 0,-3 0 0,0 0 0,-1 3 0,0-6 0,-3 10 0,3-10 0,-1 7 0,-2-5 0,7 1 0,-7 0 0,7 0 0,-7-1 0,7 1 0,-8 0 0,4 0 0,0-1 0,-3 1 0,7 0 0,-7 4 0,3-7 0,-5 5 0,5-6 0,-3 8 0,7-3 0,-7 3 0,3-5 0,-5 1 0,5 0 0,-3 4 0,3-8 0,-4 7 0,4-7 0,-4 8 0,4-3 0,0 3 0,-3-5 0,3 5 0,0-3 0,-4 3 0,4 0 0,-4-4 0,0 4 0,4-4 0,-3 4 0,2-7 0,-3 10 0,4-11 0,-3 8 0,3 0 0,-5-7 0,1 6 0,4-8 0,-3 9 0,3-3 0,-4 7 0,-1-7 0,5 3 0,-3-1 0,3-2 0,-4 3 0,4-4 0,-4 4 0,4-4 0,0 4 0,-3-4 0,3 4 0,0-3 0,-4 3 0,4 0 0,-4-4 0,0 4 0,4-4 0,-4 4 0,4-3 0,-4 2 0,4-3 0,-3 4 0,3-3 0,-1 3 0,-2-4 0,3 3 0,0-2 0,-7 3 0,6-4 0,-8 0 0,5 4 0,4-4 0,-3 4 0,2 0 0,-3-3 0,0 3 0,0 0 0,4-4 0,-4 4 0,4 0 0,-4-3 0,0 3 0,0 0 0,-1-4 0,1 8 0,0-7 0,0 7 0,4-7 0,-8 7 0,7-3 0,-7 0 0,4 3 0,-1-3 0,1-1 0,0 0 0,0 0 0,-1-3 0,1 7 0,0-3 0,0 0 0,-1 3 0,1-3 0,0 0 0,0 3 0,-1-4 0,1 5 0,0 0 0,0-4 0,0 3 0,-1-3 0,1 4 0,0-4 0,0 3 0,-1-3 0,1 4 0,0 0 0,0 0 0,-1-4 0,1 3 0,0-3 0,0 4 0,0-4 0,-1 3 0,1-4 0,0 5 0,0 0 0,-1 0 0,1 0 0,0 0 0,0-4 0,-1 3 0,1-3 0,0 4 0,0 0 0,-1-4 0,1 3 0,0-3 0,0 4 0,0 0 0,-1-4 0,1 3 0,0-3 0,0 4 0,-1 0 0,1 0 0,0 0 0,0 0 0,-1 0 0,1 0 0,0 0 0,0-4 0,0 3 0,-1-3 0,1 4 0,0 0 0,0 0 0,-1 0 0,1 0 0,0 0 0,0 0 0,-1-5 0,1 4 0,0-3 0,0 0 0,-1 3 0,1-3 0,0 4 0,0 0 0,0 0 0,-1 0 0,1 0 0,0 0 0,0 0 0,-1 0 0,1 0 0,0 0 0,0 0 0,-1 0 0,1 0 0,0 0 0,0 0 0,0 0 0,-1 0 0,1 0 0,0 0 0,0-4 0,-1 3 0,1-3 0,0 4 0,0 0 0,-1 0 0,1 0 0,0 0 0,0 0 0,-1 0 0,1 0 0,0 0 0,0 0 0,0 0 0,-1 0 0,1 0 0,0 0 0,0 0 0,-1 0 0,1 0 0,0 0 0,0 4 0,-1-3 0,1 7 0,0-7 0,0 3 0,-1-4 0,1 0 0,0 0 0,0 4 0,0-3 0,-1 4 0,1-1 0,0-3 0,0 7 0,-1-7 0,1 3 0,0-4 0,0 4 0,-1-3 0,1 7 0,0-3 0,0 5 0,0-5 0,-1 3 0,1-7 0,0 3 0,0 0 0,-1-3 0,1 3 0,0-4 0,0 0 0,-1 0 0,1 5 0,0-4 0,0 3 0,-1-4 0,1 0 0,0 0 0,0 4 0,0-3 0,-1 3 0,1 0 0,0-3 0,0 3 0,-6-4 0,5 0 0,-4 0 0,4 0 0,1 0 0,0 0 0,0 0 0,0 4 0,-1-3 0,1 3 0,0 0 0,0-3 0,-1 4 0,1-1 0,0-3 0,0 3 0,-1-4 0,1 0 0,0 0 0,0 0 0,0 0 0,-1 0 0,1 0 0,0 0 0,0 0 0,-1 0 0,1 0 0,0 0 0,0 0 0,-1 0 0,1 4 0,0-3 0,0 3 0,-1-4 0,1 0 0,0 0 0,-5 0 0,3 0 0,-3 0 0,5 0 0,-5 0 0,3 0 0,-8 0 0,8 0 0,-3 4 0,0-3 0,4 3 0,-5-4 0,6 4 0,0-3 0,0 4 0,-1-1 0,1 1 0,0 0 0,0 3 0,-1-7 0,1 7 0,0-3 0,0 1 0,4 2 0,-4-3 0,4 0 0,-8 7 0,7-5 0,-7 6 0,8-4 0,-4-4 0,0 3 0,0-2 0,-1-1 0,1 3 0,0-3 0,4 4 0,-3-4 0,2 4 0,-3-8 0,0 3 0,4-17 0,1 5 0,8-10 0,1 13 0,4-4 0,0 8 0,6-3 0,-5 4 0,4 0 0,-4 0 0,-1 0 0,0-4 0,0 3 0,1-3 0,-1 4 0,0 0 0,0 0 0,1 0 0,-1 0 0,0 0 0,0 0 0,0 0 0,1 0 0,-1 0 0,0 0 0,0 0 0,1 0 0,-1 0 0,0 0 0,0-4 0,1-1 0,-1-4 0,0 4 0,0-4 0,0 4 0,1 0 0,-1-3 0,0 7 0,0-7 0,1 7 0,4-8 0,-4 8 0,5-8 0,-6 4 0,0 0 0,0-3 0,0 7 0,1-3 0,-1-1 0,0 4 0,0-3 0,1 0 0,-1-1 0,0 0 0,0 1 0,1 4 0,-1-4 0,0 3 0,0-3 0,1 0 0,-1-2 0,0 1 0,0 1 0,0 4 0,1-4 0,-1 3 0,0-3 0,0 4 0,1 0 0,-1-4 0,0 3 0,0-7 0,1 7 0,-1-4 0,0 5 0,0 0 0,-32 9 0,15-7 0,-25 6 0,23-8 0,1 4 0,0-3 0,0 3 0,-1 0 0,1-3 0,0 3 0,0-4 0,0 4 0,-1-2 0,1 6 0,0-7 0,0 3 0,-1-4 0,1 0 0,0 0 0,0 0 0,-1 0 0,1 0 0,0 0 0,0 0 0,-1 4 0,1-3 0,0 3 0,0-4 0,0 4 0,-1-3 0,1 3 0,0-4 0,0 0 0,-1 4 0,1-3 0,0 4 0,0-1 0,-1-3 0,1 7 0,-5-3 0,4 1 0,-5 2 0,1-2 0,4 3 0,-10-3 0,10 2 0,-9-2 0,3 3 0,1 1 0,1 0 0,4-1 0,1-4 0,4 3 0,27-15 0,-11 5 0,25-13 0,-25 10 0,8-4 0,-8 4 0,3-1 0,0 2 0,-3 0 0,8 3 0,-4-3 0,6-1 0,-1 4 0,6-8 0,2 3 0,13-6 0,-6 1 0,5-1 0,-6 1 0,0-1 0,-7 2 0,0 4 0,-7-4 0,1 9 0,-6-7 0,-1 7 0,-4-3 0,-1 4 0,0 0 0,0 0 0,1 0 0,-1 0 0,0 0 0,0 0 0,0 0 0,1 0 0,-1 0 0,0 0 0,0 0 0,1 0 0,-1 0 0,0-5 0,0 4 0,1-3 0,-5 17 0,-18-6 0,4 6 0,-18-9 0,16-4 0,-3 0 0,5 0 0,0 0 0,-1 0 0,1 0 0,0 0 0,0 0 0,-1 0 0,1 0 0,0 0 0,0 0 0,-1 0 0,1 0 0,0 0 0,0 0 0,-1 0 0,1 0 0,0 0 0,0 0 0,0 0 0,-1 0 0,1 0 0,0 0 0,0 0 0,-1 0 0,1 0 0,0 0 0,0 0 0,-1 0 0,1 0 0,0 0 0,0 0 0,0 0 0,-1 4 0,1-3 0,0 8 0,-5-8 0,3 7 0,-3-7 0,5 7 0,-1-7 0,1 7 0,0-7 0,0 7 0,-1-6 0,1 2 0,0 0 0,0 1 0,0 0 0,-1 3 0,1-7 0,-5 8 0,3-4 0,-3 5 0,5-5 0,0 3 0,-1-3 0,1 4 0,0 1 0,4-1 0,-3 0 0,3 0 0,-5 1 0,5-1 0,-3 0 0,3-4 0,0 3 0,-4-2 0,4 3 0,-4-4 0,0 3 0,0-7 0,-1 7 0,5-2 0,-3 3 0,3-4 0,-4 3 0,4-3 0,-4 4 0,4 1 0,-4-1 0,0 0 0,0 0 0,-1-3 0,5 2 0,-7-3 0,6 0 0,-8-1 0,5 0 0,0-3 0,0 7 0,-1-7 0,1 8 0,0-8 0,4 7 0,-7-3 0,5 4 0,-6 0 0,8 1 0,-3-1 0,7 0 0,-3 0 0,4 1 0,0-1 0,0 0 0,0 0 0,0 1 0,0-1 0,0 0 0,0 0 0,0 1 0,0-1 0,0 0 0,0 0 0,0 0 0,0 1 0,0-1 0,0 0 0,0 0 0,0 1 0,0-1 0,0 0 0,0 0 0,0 1 0,0-1 0,0 0 0,0 0 0,0 0 0,0 1 0,-5-1 0,4 0 0,-3 0 0,4 1 0,-4-1 0,3 0 0,-3 0 0,4 1 0,-4-1 0,3 5 0,-3-3 0,4 3 0,0-5 0,-4 0 0,3 5 0,-7-3 0,7 3 0,-4-5 0,1 6 0,3-5 0,-4 4 0,5-4 0,0-1 0,-4 0 0,3 0 0,-3 0 0,4 1 0,-4-1 0,3 0 0,-3 0 0,4 1 0,-4-1 0,3 0 0,-3 0 0,4 1 0,0-1 0,0 0 0,-5 0 0,4 0 0,-3 1 0,4 3 0,0-3 0,0 4 0,0-5 0,-4 0 0,3 0 0,-3 1 0,4-1 0,0 0 0,0 0 0,0 1 0,0-1 0,-4 0 0,3 0 0,-3 0 0,4 1 0,0-1 0,0 0 0,0 0 0,0 1 0,0-1 0,0 0 0,0 0 0,0 1 0,0-1 0,0 0 0,0 0 0,0 0 0,0 6 0,0-5 0,0 4 0,0 1 0,0-5 0,0 4 0,0 1 0,0-5 0,0 4 0,0 0 0,0-3 0,0 3 0,0-5 0,0 1 0,0-1 0,0 0 0,0 0 0,0 1 0,0-1 0,0 0 0,0 0 0,0 0 0,0 1 0,0-1 0,0 0 0,0 0 0,0 1 0,0-1 0,0 0 0,0 0 0,0 1 0,0-1 0,0 0 0,0 0 0,0 1 0,0-1 0,0 0 0,0 0 0,0 0 0,0 1 0,0-1 0,0 0 0,0 0 0,0 1 0,0-1 0,0 0 0,0 0 0,0 1 0,0-1 0,0 0 0,0 0 0,4 1 0,1-1 0,0 0 0,3 0 0,-2 0 0,-1 1 0,3-1 0,-3-4 0,4 3 0,0-7 0,1 7 0,-1-7 0,0 8 0,0-8 0,1 3 0,-1 0 0,0 1 0,0 0 0,1 3 0,-1-7 0,0 4 0,0-1 0,0-3 0,1 7 0,-1-7 0,0 3 0,0-4 0,1 0 0,-1 0 0,0 4 0,0-3 0,1 3 0,-1-4 0,0 0 0,0 0 0,-30-18 0,9 9 0,-21-14 0,18 17 0,6-2 0,0 7 0,0-7 0,0 7 0,3-8 0,2 0 0,4-1 0,-4 1 0,3-4 0,-7 11 0,3-10 0,0 7 0,-4-4 0,4 3 0,0-2 0,-3 3 0,3 0 0,-4-7 0,4 5 0,-4-2 0,4 1 0,0 3 0,31 13 0,-15-5 0,24 15 0,-26-9 0,5 1 0,-3 4 0,4-3 0,-6 3 0,0-5 0,1 0 0,-1-3 0,0 2 0,0-3 0,1 4 0,-1-4 0,-4 3 0,3-2 0,-3 3 0,5-4 0,-5 3 0,7-3 0,-6 0 0,3 4 0,4-8 0,-7 7 0,7-7 0,-8 7 0,8-7 0,-7 3 0,7 0 0,-4-3 0,1 8 0,-5-4 0,3 0 0,-3 3 0,4-7 0,0 7 0,-3-3 0,2 5 0,-7-1 0,3 0 0,0 0 0,-3 1 0,7-1 0,-7 0 0,8-4 0,-8 7 0,7-5 0,-7 6 0,7-4 0,-7 0 0,3 1 0,0-1 0,-3 0 0,3 0 0,0 1 0,-3-1 0,8 0 0,-8 0 0,3 1 0,0-1 0,-3 0 0,7 0 0,-7 0 0,7-3 0,-7 6 0,8-6 0,-4 7 0,0-3 0,3-1 0,-3 0 0,0 0 0,4 1 0,-4-1 0,0 0 0,3 0 0,-3-4 0,0 4 0,4-4 0,-4 4 0,4 0 0,0 0 0,-4 1 0,3-5 0,-2 3 0,3-3 0,0 4 0,0 1 0,1-1 0,-5 0 0,3-4 0,-3 8 0,4-7 0,0 7 0,1-4 0,-1 0 0,-4 1 0,3-1 0,-3-4 0,5 3 0,-1-3 0,0 5 0,0-5 0,1 3 0,-1-3 0,0 4 0,0-4 0,0 4 0,1-4 0,-1 4 0,0 0 0,0 1 0,1-5 0,-1 3 0,0-3 0,0 0 0,1 3 0,-1-3 0,0 5 0,0-5 0,-4 3 0,8-3 0,-7 4 0,7-3 0,-8 2 0,4-7 0,-4 7 0,4-3 0,0 0 0,0 3 0,1-7 0,-5 8 0,7-8 0,-10 7 0,15-3 0,-11 0 0,7 3 0,-4-3 0,0 5 0,1-5 0,-5 3 0,7-3 0,-6 0 0,8 4 0,-5-4 0,0 0 0,0 3 0,1-3 0,-1 4 0,0-4 0,0 4 0,1-4 0,-1 4 0,0 0 0,5-4 0,-3 4 0,8-4 0,-9 5 0,10 0 0,-10-1 0,9 1 0,-8-5 0,3 4 0,0-3 0,-3-1 0,3 3 0,-5-7 0,5 8 0,-3-8 0,3 8 0,-5-8 0,5 8 0,-3-8 0,3 7 0,0-7 0,-3 8 0,8-8 0,-8 7 0,8-7 0,-9 7 0,9-7 0,-8 3 0,8 1 0,-8-4 0,8 3 0,-9 1 0,5-4 0,-1 3 0,-4-4 0,4 4 0,-4-3 0,-5 7 0,7-7 0,-10 7 0,-20-7 0,2 3 0,-16-4 0,12 0 0,5-4 0,-1-1 0,-3-6 0,9 2 0,-5-1 0,6 1 0,0 4 0,0-3 0,0 3 0,-1 0 0,5-4 0,-3 4 0,3 0 0,-4-7 0,3 6 0,-2-4 0,3 2 0,0 3 0,-3-4 0,7 0 0,-7-1 0,2 1 0,1 0 0,-3 0 0,3-1 0,-4 1 0,0 0 0,-1 4 0,5-3 0,-3 3 0,3-1 0,-4-2 0,3 3 0,-2-4 0,3 4 0,-4-3 0,0 2 0,-1 1 0,1-3 0,0 3 0,0 0 0,-1 1 0,1-5 0,0 7 0,0-10 0,0 11 0,-1-7 0,1 7 0,0-3 0,0 0 0,-1 3 0,1-3 0,0 4 0,0 0 0,-1-5 0,1 4 0,0-7 0,0 7 0,0-7 0,-1 7 0,1-3 0,0 0 0,0 3 0,-1-3 0,1 4 0,0-5 0,0 4 0,-1-3 0,1 0 0,0 3 0,0-7 0,-1 3 0,1 0 0,-4-3 0,3 2 0,-4 1 0,5-3 0,0 7 0,0-7 0,-1 3 0,1-5 0,0 5 0,0-3 0,-1 3 0,1 0 0,0-3 0,-5 2 0,3 1 0,-3-4 0,5 8 0,0-7 0,-1 3 0,-4 0 0,4-3 0,-5 2 0,6 1 0,0-3 0,0 7 0,0-7 0,-1 7 0,1-3 0,0 0 0,0 3 0,-1-4 0,1 1 0,0 3 0,0-7 0,-6 7 0,5-7 0,-9 2 0,8 1 0,-8-4 0,4 3 0,-6 1 0,1-4 0,-1 3 0,1-4 0,-1 4 0,1-3 0,-1 3 0,1 1 0,0-5 0,4 5 0,-3 0 0,3-4 0,1 8 0,-4-8 0,3 8 0,1-8 0,-4 3 0,3 1 0,1-4 0,-5 4 0,10-4 0,-9 3 0,8-2 0,-8 2 0,9-3 0,-5 3 0,6-2 0,0 3 0,0 0 0,4-3 0,27 20 0,-6-4 0,21 12 0,-16-1 0,-1-3 0,6 6 0,2-1 0,14 9 0,3 2 0,6 1 0,7 5 0,12 4 0,7 2-492,-29-19 0,1 2 455,-4-2 1,0 1 36,4-3 0,-2 0 0,18 18 0,14 0 0,-33-16 0,21 15 0,-24-15 0,-1 5 0,-14-13 983,-2-2-909,-6-4-74,-4-1 0,2 3 0,-3 2 0,-1-5 0,-1-2 0,-4-4 0,1 1 0,-1 0 0,0 4 0,0-8 0,1 3 0,-1-4 0,0 0 0,0 0 0,1 0 0,-1 0 0,0 0 0,-17-17 0,5 9 0,-16-14 0,10 12 0,-5 1 0,3 4 0,-3-4 0,5 4 0,0 0 0,0-4 0,-1 8 0,1-7 0,0 7 0,0-3 0,-1 0 0,1 3 0,0-7 0,4 3 0,-3-5 0,2 1 0,1 0 0,-3 0 0,3-1 0,-4 1 0,4 0 0,-4 4 0,4-8 0,-4 7 0,4-7 0,-3 8 0,7-3 0,-8 3 0,4-5 0,0 1 0,1 0 0,4 0 0,12 3 0,-4 2 0,9 4 0,-8 4 0,0 2 0,1 3 0,-1 0 0,0 0 0,0 1 0,-3-1 0,2 0 0,-3-4 0,0 3 0,3-3 0,-3 1 0,5 2 0,-5-3 0,3 4 0,-7 0 0,7-3 0,-3 2 0,0-3 0,8 0 0,-7-1 0,3 0 0,3-3 0,-5 3 0,6-4 0,-4 0 0,0 0 0,1 4 0,-1-3 0,0 4 0,0-1 0,1-3 0,-1 7 0,0-3 0,0 0 0,0 3 0,1-7 0,-1 8 0,0-8 0,0 3 0,1-4 0,-1 4 0,0-3 0,0 7 0,1-7 0,-1 7 0,0-7 0,0 8 0,1-8 0,-5 7 0,7-3 0,-6 0 0,7-1 0,-3 0 0,-1-3 0,0 7 0,0-7 0,1 4 0,-1-1 0,0-3 0,0 3 0,1-4 0,-1 0 0,0 4 0,0-3 0,0 3 0,1-4 0,-1 0 0,0 4 0,0-3 0,1 3 0,4-4 0,-4 0 0,5 0 0,-1 0 0,-4 0 0,9 0 0,-8 0 0,8 0 0,-8 0 0,8 0 0,-9 0 0,5 0 0,-1 0 0,-4 0 0,4 0 0,1 0 0,-5 0 0,4 0 0,-4 0 0,-1 0 0,0 0 0,0 0 0,1 0 0,-1 0 0,0 0 0,0 0 0,0 0 0,1 0 0,-1 0 0,0 0 0,0 0 0,1 0 0,-1 0 0,0 0 0,0 0 0,1 0 0,-1 0 0,0 0 0,0 0 0,1 0 0,-1 0 0,0 0 0,0 0 0,0 0 0,1 0 0,-1 0 0,0 0 0,0 0 0,6 0 0,-5 0 0,13 0 0,-11 0 0,6 0 0,-4 0 0,-3 0 0,3 0 0,0 0 0,-3 0 0,3 0 0,-5 0 0,6 0 0,-5 0 0,4 0 0,0 0 0,-3 0 0,3 0 0,0 0 0,-3 0 0,8 0 0,-8 0 0,8 0 0,-4 0 0,10 0 0,-4 0 0,4 0 0,-5 0 0,-4 0 0,3 0 0,-4 0 0,6-4 0,-1 3 0,-4-8 0,3 8 0,-4-3 0,6 4 0,-1 0 0,-4-4 0,3 3 0,-4-3 0,6 4 0,-6 0 0,5-5 0,-5 4 0,5-4 0,-4 1 0,3 3 0,-8-3 0,8 4 0,0-4 0,-2 3 0,6-8 0,-7 8 0,-1-7 0,4 7 0,-3-8 0,4 8 0,1-8 0,-1 3 0,1 0 0,-1-3 0,1 8 0,-1-8 0,0 8 0,1-8 0,-1 8 0,1-8 0,-1 7 0,1-7 0,-6 4 0,4 0 0,1-8 0,1 11 0,-1-11 0,-1 7 0,-8-3 0,8 3 0,-9-2 0,10 7 0,-10-7 0,4 3 0,-5 0 0,1-4 0,-1 8 0,0-7 0,0 7 0,1-3 0,-1 0 0,-4-1 0,-26 0 0,11 1 0,-20 4 0,21 0 0,0 0 0,0 0 0,0 0 0,-1 0 0,1 0 0,0 0 0,0 0 0,-1 0 0,1 0 0,0 0 0,0 0 0,-1 0 0,1 0 0,0 0 0,0 0 0,0 4 0,-1-3 0,1 7 0,0-7 0,0 7 0,-1-7 0,5 7 0,-7-2 0,6 3 0,-8-4 0,9 3 0,-3-7 0,-1 7 0,-1-7 0,0 8 0,2-8 0,3 7 0,-8-3 0,2 4 0,-2-4 0,4 4 0,0-4 0,-1 0 0,37-15 0,-15-2 0,31-13 0,-22 9 0,-5-3 0,3 7 0,-8-2 0,8 4 0,-9 0 0,5 1 0,-6-1 0,0 5 0,0-3 0,1 7 0,-1-3 0,0 0 0,0 3 0,1-7 0,-1 3 0,0-1 0,0-2 0,0 3 0,1-4 0,-1 0 0,0-1 0,0 1 0,1 4 0,-1-3 0,0 3 0,0 0 0,1-4 0,-5 4 0,3 0 0,-3-7 0,4 10 0,-4-11 0,4 8 0,-8-4 0,7 0 0,-3 0 0,4-1 0,0 1 0,-3 0 0,2 0 0,-3-1 0,0 1 0,3 0 0,-7 0 0,7-1 0,-6 1 0,2 0 0,0 0 0,-3 0 0,3-1 0,-4 1 0,0 0 0,0 0 0,0-1 0,0 1 0,0 0 0,0 0 0,0-1 0,0 1 0,0 0 0,0 0 0,0 0 0,0-1 0,0 1 0,0 0 0,0-5 0,0 3 0,0-3 0,0 0 0,0 3 0,0-8 0,0 9 0,0-10 0,0 10 0,0-9 0,0 8 0,0-8 0,0 3 0,0 1 0,0-4 0,0 3 0,0-4 0,0-1 0,0 1 0,0 5 0,0-5 0,0 10 0,0-9 0,0 3 0,-4 1 0,3-5 0,-3 10 0,4-9 0,0 8 0,-5-8 0,4 9 0,-4-9 0,1 9 0,3-3 0,-3 3 0,4 1 0,0 0 0,-4 0 0,3 0 0,-7-1 0,3 1 0,-5 4 0,1-3 0,0 7 0,0-3 0,0 0 0,-1 2 0,1-2 0,0 4 0,0 0 0,3 14 0,2-2 0,4 8 0,0-1 0,0-9 0,0 4 0,4-4 0,-3-1 0,4 0 0,-1 0 0,-3 1 0,3-1 0,0 0 0,-3 0 0,3 1 0,-4-1 0,-8-33 0,6 17 0,-11-27 0,12 25 0,-3 0 0,4-1 0,-4 1 0,3 0 0,-7 0 0,7 0 0,-7 3 0,3-6 0,0 6 0,-4-7 0,8 3 0,-7 5 0,3-7 0,0 6 0,-3-3 0,2-4 0,1 7 0,-3-7 0,3 3 0,-4 1 0,0 0 0,3 0 0,-2 0 0,3-1 0,0 1 0,-3 0 0,3 4 0,-1-3 0,-2 2 0,7-3 0,-7 0 0,3 4 0,0-3 0,1-2 0,0 0 0,3-3 0,-8 8 0,4-8 0,0 7 0,-3-3 0,7-3 0,-7 5 0,7-6 0,-3 4 0,-1 0 0,4-1 0,-7 1 0,7 0 0,-7 0 0,7-1 0,-7 5 0,3-7 0,-1 6 0,-2-7 0,3 3 0,0 1 0,-3 0 0,7 0 0,-7-1 0,7 1 0,-4 0 0,1 0 0,3-1 0,-7 1 0,3 4 0,0-3 0,-3 3 0,7-5 0,-8 1 0,8 0 0,-7 4 0,3-7 0,0 5 0,-3-2 0,3-3 0,-5 6 0,1-8 0,0 9 0,4-3 0,-3 3 0,2-4 0,-3-1 0,0 1 0,0 0 0,-1 0 0,1 4 0,4-4 0,-7 4 0,6-4 0,-8 0 0,5 0 0,0-1 0,0 1 0,-1 4 0,5-3 0,-3 3 0,3-5 0,-4 1 0,4 0 0,-4 0 0,4 4 0,-4-4 0,4 4 0,-3-4 0,2 4 0,1-3 0,-3 3 0,3-1 0,-4-2 0,0 3 0,3-4 0,-2 4 0,3-3 0,-4 2 0,0-3 0,-1 0 0,1 4 0,4-3 0,-3 2 0,3 1 0,-5-3 0,5 3 0,1-4 0,0 0 0,3-1 0,-7 1 0,7 0 0,-3 0 0,0-1 0,3 1 0,-4 0 0,5 0 0,0-1 0,-4 1 0,3 0 0,-3 0 0,4-1 0,0 1 0,0 0 0,0 0 0,0 0 0,-4-1 0,3 1 0,-3 0 0,0 0 0,19 28 0,-15-13 0,21 24 0,-16-21 0,0 0 0,3 1 0,-3-1 0,5 0 0,-1-4 0,0 4 0,0-4 0,1 0 0,-5 3 0,3-3 0,-7 4 0,3 1 0,0-1 0,-3 0 0,3 0 0,0 1 0,-3-1 0,4 0 0,-5 0 0,4 0 0,-3 1 0,3-1 0,0 0 0,-3 0 0,3 1 0,0-1 0,-3 0 0,7 0 0,-7 1 0,8-5 0,-4 3 0,0-3 0,3 4 0,-7 0 0,7-3 0,-3 6 0,5-6 0,-1 3 0,-4 0 0,3-4 0,-3 4 0,5 0 0,-1 0 0,-4 1 0,3-5 0,-3 3 0,5-3 0,-1 4 0,0-4 0,0 4 0,-4-4 0,4 0 0,-4 3 0,0-3 0,3 4 0,-3-3 0,0 2 0,3-3 0,-2 0 0,3 7 0,-4-5 0,3 2 0,-3 3 0,0-6 0,4 3 0,-4 0 0,0-4 0,7 4 0,-10 0 0,11 0 0,-8 1 0,0-1 0,3-4 0,-3 7 0,4-5 0,-3 6 0,2-8 0,-7 3 0,7-3 0,-3 5 0,4-1 0,-4 0 0,4-4 0,-8 8 0,7-11 0,-7 14 0,7-10 0,-3 7 0,0-3 0,4-1 0,-8 0 0,3 0 0,0 1 0,1-5 0,4 7 0,-4-6 0,4 8 0,-8-5 0,3 0 0,0 0 0,-3 1 0,7-1 0,-7 0 0,7 0 0,-7 0 0,3 1 0,0-1 0,-2 0 0,6 0 0,-7 1 0,3-1 0,0 0 0,-3 0 0,7 1 0,-7-1 0,3 0 0,-4 0 0,4 0 0,-3 1 0,8-1 0,-8 0 0,3 0 0,0 1 0,-3-1 0,3 0 0,0 0 0,-3 1 0,3-1 0,1 5 0,-4-3 0,8 8 0,-8-9 0,4 9 0,-5-8 0,4 12 0,-3-6 0,4 2 0,-1-5 0,-3-4 0,3-1 0,-4 5 0,0-3 0,4 3 0,-3-5 0,3 0 0,-4 1 0,0-1 0,0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7.9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24575,'25'0'0,"-4"0"0,-12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0,1 0 0,-1 0 0,0 0 0,0 0 0,0 0 0,1 0 0,-1 0 0,0 0 0,0 0 0,1 0 0,-1 0 0,0 4 0,0-3 0,1 3 0,-1 0 0,0-3 0,0 3 0,0 0 0,1-3 0,-1 3 0,0 0 0,0-2 0,1 2 0,-1-4 0,0 0 0,0 4 0,1-3 0,-1 3 0,0-4 0,0 0 0,1 4 0,-1-3 0,0 7 0,0-7 0,-4 7 0,8-7 0,-7 8 0,7-8 0,-4 3 0,1-4 0,-1 0 0,0 4 0,0-3 0,1 7 0,-1-7 0,-4 7 0,7-7 0,-6 8 0,8-8 0,-5 3 0,0 0 0,0-3 0,1 3 0,-1-4 0,0 0 0,0 4 0,1-3 0,-1 3 0,0 0 0,0-3 0,1 3 0,-1-4 0,0 5 0,0-4 0,0 7 0,1-7 0,-1 7 0,0-7 0,0 7 0,1-7 0,-1 3 0,0 0 0,0-3 0,1 4 0,-1-1 0,0-3 0,0 3 0,0-4 0,1 0 0,-1 4 0,0-3 0,0 7 0,1-7 0,-5 7 0,7-7 0,-10 8 0,15-8 0,-11 7 0,7-7 0,-8 7 0,7-7 0,-5 3 0,6-4 0,-4 4 0,0-3 0,1 3 0,-1-4 0,0 5 0,0-4 0,1 7 0,-1-7 0,0 3 0,0 0 0,1-3 0,-1 3 0,0 0 0,0-3 0,0 7 0,1-6 0,-1 2 0,0 0 0,0-3 0,1 3 0,-1 0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9.02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24575,'26'0'0,"-4"0"0,-8 0 0,-3 0 0,8 5 0,-8-4 0,8 8 0,-4-3 0,-3 3 0,1-3 0,-8 2 0,4-3 0,0 4 0,1 1 0,-1-1 0,0-4 0,0 3 0,1-7 0,-1 7 0,0-6 0,-4 6 0,3-3 0,-2 0 0,3 3 0,0-7 0,-4 7 0,3-2 0,-2-1 0,3 3 0,-4-3 0,3 0 0,-3 3 0,4-3 0,1 1 0,-5 2 0,7-3 0,-6 0 0,4 3 0,2-7 0,-2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57.32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24575,'0'24'0,"0"-2"0,0-13 0,4 0 0,-3 0 0,3 1 0,0-1 0,-3 0 0,7 0 0,-7 1 0,3-1 0,1 0 0,0 0 0,0 1 0,3-5 0,-3 3 0,4-7 0,1 3 0,-1 0 0,0 1 0,0 0 0,-4 4 0,4-4 0,-8 4 0,7 0 0,-3-4 0,0 4 0,3-4 0,-3 4 0,5 0 0,-5 0 0,3 1 0,-7-1 0,7-4 0,-3 3 0,1-3 0,2 5 0,-7-1 0,7-4 0,-3 7 0,4-6 0,1 8 0,-5-5 0,3-4 0,-3 3 0,0-3 0,3 5 0,-3-1 0,5 0 0,-1 0 0,0 1 0,0-1 0,1 0 0,-1 0 0,0 1 0,-4-1 0,3-4 0,-2 3 0,-1-3 0,3 4 0,-3 1 0,4-1 0,1 0 0,-1-4 0,-4 3 0,3-2 0,-3 3 0,4 0 0,1 0 0,-1-4 0,-4 4 0,3-4 0,-3 4 0,5 0 0,-5 0 0,3 1 0,-3-1 0,4 0 0,-4 0 0,4-3 0,-4 6 0,0-6 0,3 3 0,-3 4 0,0-7 0,4 3 0,-4 3 0,0-6 0,3 8 0,-7-5 0,7 0 0,-7 0 0,8 1 0,-8-1 0,7-4 0,-7 7 0,7-10 0,-3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0.0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24575,'0'25'0,"0"-4"0,0-11 0,4 4 0,-2-4 0,6 5 0,-7-6 0,8 5 0,-8-3 0,4 8 0,-1-9 0,-3 4 0,3 1 0,0-5 0,-3 4 0,3-4 0,-4-1 0,4 0 0,-3 0 0,3 0 0,-4 1 0,4-1 0,-3 0 0,4 0 0,-5 1 0,4-1 0,1 0 0,0 0 0,3 1 0,-7-1 0,3 0 0,0 0 0,-3 1 0,8-1 0,-4 0 0,0 0 0,-1 0 0,-4 1 0,4-1 0,-3 0 0,3 0 0,0 1 0,-3-1 0,3 0 0,-4 0 0,4 1 0,-2-1 0,2 0 0,0 0 0,-3 1 0,3-1 0,0 0 0,-3 0 0,3 0 0,0 1 0,-3-1 0,3 0 0,-4 0 0,0 1 0,0-1 0,4 0 0,-3 0 0,4 1 0,-5-1 0,0 0 0,0 0 0,4 0 0,-3 1 0,3-1 0,-4 0 0,0 0 0,4 1 0,-3-1 0,3 0 0,-4 0 0,0 1 0,4-1 0,-3 0 0,3 0 0,-4 1 0,4-1 0,-3 0 0,3 0 0,1 0 0,-4 1 0,3-1 0,-4 0 0,0 0 0,0 1 0,0-1 0,4 0 0,-3 0 0,3 1 0,-4-1 0,0 0 0,0 0 0,0 0 0,0 1 0,0-1 0,0 0 0,0 0 0,0 1 0,0-1 0,4 0 0,-3 0 0,3 1 0,-4-1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6.86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24575,'0'26'0,"0"-3"0,0-14 0,0 0 0,0 0 0,0 1 0,0-1 0,0 0 0,0 0 0,0 1 0,0-1 0,0 0 0,0 0 0,0 0 0,0 1 0,0-1 0,0 0 0,0 0 0,0 1 0,0-1 0,0 0 0,0 0 0,4 1 0,-3-1 0,3 0 0,1 0 0,0-4 0,4-1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8.9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24575,'0'24'0,"0"-2"0,0-13 0,0 0 0,0 1 0,0-1 0,0 0 0,0 0 0,0 1 0,0-1 0,0 0 0,0 0 0,0 1 0,0-1 0,0 0 0,0 0 0,0 1 0,0-1 0,0 0 0,0 0 0,0 0 0,0 1 0,0-1 0,0 0 0,0 0 0,0 1 0,0-1 0,0 0 0,0 0 0,0 1 0,0-1 0,0 0 0,0 0 0,0 0 0,0 1 0,0-1 0,0 0 0,0 0 0,0 1 0,0-1 0,0 0 0,0 0 0,0 1 0,0-1 0,0 0 0,0 0 0,0 1 0,0-1 0,4 0 0,-3 0 0,4 0 0,-5 1 0,0-1 0,0 0 0,0 0 0,0 1 0,0-1 0,0 0 0,0 0 0,0 1 0,0-1 0,0 0 0,0 0 0,0 1 0,0-1 0,0 0 0,0 0 0,0 0 0,0 1 0,0-1 0,0 0 0,0 0 0,0 1 0,0-1 0,0 0 0,0 0 0,0 1 0,0-1 0,0 0 0,0 0 0,0 0 0,0 1 0,0-1 0,0 0 0,0 0 0,0 1 0,0-1 0,0 0 0,-5 0 0,4 1 0,-3-1 0,4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0.30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1 359 24575,'0'-30'0,"0"1"0,0 14 0,0 0 0,0 6 0,0-5 0,0 3 0,0-3 0,0 5 0,0 0 0,0 0 0,0-1 0,0 1 0,0 0 0,0 0 0,0-1 0,0 1 0,0 0 0,4 0 0,1-1 0,4 1 0,-4 0 0,3 4 0,-3-7 0,1 5 0,2-6 0,-7 4 0,7 4 0,-3-8 0,0 7 0,-1-7 0,-4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2.46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1288 24575,'0'-30'0,"0"2"0,0 13 0,0 1 0,0 4 0,4 1 0,-2 0 0,2 0 0,0-1 0,-3 1 0,7 0 0,-7 0 0,7-1 0,-7 1 0,7 0 0,-7 0 0,4 0 0,-1-1 0,1 1 0,0 0 0,3 0 0,-3-1 0,0 1 0,4 4 0,-4-3 0,0 3 0,3-5 0,-7 1 0,3 0 0,0 0 0,-3 0 0,8-1 0,-8 1 0,7 4 0,-3-7 0,0 5 0,-1-6 0,0 4 0,1 0 0,0-1 0,4 1 0,-4 0 0,0 0 0,3-1 0,-7 1 0,7 4 0,-7-7 0,8 6 0,-8-8 0,7 5 0,-7 0 0,7 0 0,-3-1 0,0 1 0,4 4 0,-4-7 0,4 6 0,-4-8 0,3 5 0,-3 0 0,1-1 0,2 1 0,-7 0 0,7 0 0,-7 0 0,7 3 0,-3-2 0,0 3 0,4-4 0,-4 0 0,0-1 0,3 1 0,-3 0 0,0 0 0,4 4 0,-4-8 0,0 7 0,3-3 0,-3-3 0,4 5 0,1-6 0,-5 4 0,3 4 0,-3-8 0,4 7 0,1-7 0,-5 4 0,3 4 0,-3-8 0,4 11 0,-4-10 0,4 7 0,-4 0 0,4-4 0,0 4 0,0 0 0,-3-3 0,2 3 0,-3-4 0,4 3 0,0-2 0,1 3 0,-1-4 0,0 0 0,0 3 0,1-2 0,-5 3 0,3-4 0,-3 4 0,4-3 0,0 2 0,1-3 0,-1 4 0,0-3 0,0 3 0,1 0 0,-5-4 0,7 4 0,-6-4 0,8 4 0,-5-3 0,0 3 0,0-1 0,1-2 0,-1 7 0,-4-7 0,7 3 0,-6-4 0,8-1 0,-5 1 0,0 0 0,0 0 0,1-1 0,-1 5 0,-4-3 0,3 3 0,-3 0 0,5-3 0,-5 3 0,3-1 0,-3-2 0,0 3 0,7-4 0,-5 0 0,6-1 0,-4 5 0,0-3 0,-3 3 0,2 0 0,-3-3 0,0 2 0,-1-3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4.5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0 537 24575,'31'-25'0,"-7"0"0,-9 10 0,-6 0 0,0 10 0,1-8 0,-1 11 0,1-7 0,0 0 0,-1 6 0,1-6 0,-1 1 0,0 2 0,1-7 0,-1 3 0,0 1 0,0 0 0,9-4 0,-11 2 0,13-2 0,-13 4 0,6 4 0,-8-4 0,3 8 0,-3-7 0,5 3 0,-1 0 0,0 1 0,0 4 0,0-4 0,1-1 0,-1-1 0,0-2 0,0 3 0,1 0 0,-1 1 0,0 0 0,0 3 0,1-3 0,-1-1 0,0 4 0,0-3 0,1 4 0,-1-4 0,0 3 0,0-7 0,0 7 0,1-3 0,-1 0 0,0-1 0,0 0 0,1 0 0,-1 1 0,0 3 0,0-7 0,1 7 0,-1-7 0,0 7 0,0-3 0,0 0 0,1 3 0,-1-8 0,0 8 0,0-3 0,1 0 0,-1 3 0,0-3 0,0 0 0,1 3 0,-1-3 0,0 0 0,0 3 0,1-8 0,-1 8 0,0-3 0,0 0 0,0 3 0,1-3 0,-1 0 0,0 3 0,0-3 0,1 0 0,-1-1 0,0-1 0,0 2 0,1 4 0,-1-4 0,0 3 0,0-3 0,1 4 0,-1 0 0,0 0 0,0 0 0,0 0 0,1 0 0,-1 0 0,0 0 0,0 0 0,1 0 0,-1 0 0,0 0 0,0 0 0,1 0 0,-1 0 0,0-4 0,0 3 0,0-3 0,1 4 0,-1 0 0,0 0 0,0 0 0,1 0 0,-1 0 0,0 0 0,0 0 0,1 0 0,-1 0 0,0 0 0,0-4 0,1 3 0,-1-3 0,0 0 0,0 3 0,0-8 0,1 8 0,-1-3 0,0 4 0,0-4 0,1 3 0,-1-3 0,0 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6.36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0 1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3.99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1055 1 24575,'-31'0'0,"7"0"0,5 0 0,8 0 0,-3 0 0,0 4 0,-1 2 0,-6 9 0,6-4 0,-5 8 0,5-4 0,-5 6 0,-1-1 0,1-4 0,-1 4 0,1-5 0,-1 1 0,-5 5 0,4-10 0,-4 5 0,5-1 0,1-4 0,-1 4 0,1-5 0,4 0 0,-3 0 0,9-1 0,-9 6 0,8-5 0,-3 5 0,5-6 0,-1 0 0,1 5 0,-1-3 0,-4 3 0,3 1 0,-4-4 0,1 8 0,3-9 0,-3 9 0,-1-8 0,4 9 0,-8-9 0,7 8 0,-2-3 0,-1 5 0,4-6 0,-8 4 0,8-3 0,-4 4 0,5-4 0,0 3 0,1-9 0,-1 10 0,0-10 0,5 4 0,-4-4 0,8 4 0,-11 0 0,10 2 0,-11 2 0,8-8 0,-5 5 0,5-6 0,-3 5 0,2-3 0,-4 8 0,1-9 0,3 5 0,-2-6 0,3 0 0,-5 5 0,5-3 0,-4 3 0,4-5 0,0 0 0,-3 1 0,7-1 0,-7-4 0,3 3 0,-5-3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5.20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56 1 24575,'0'24'0,"0"-2"0,0-13 0,0 0 0,0 1 0,-4-1 0,3 0 0,-3 0 0,0 0 0,3 1 0,-3-1 0,0 0 0,3 0 0,-7 1 0,7-1 0,-4 0 0,5 0 0,-4 1 0,3-1 0,-3 0 0,0 0 0,-1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6.5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0 406 24575,'0'-30'0,"0"8"0,0 7 0,0 6 0,0-5 0,0-2 0,0-4 0,0 4 0,0 2 0,0 5 0,0 0 0,0 0 0,0-1 0,0 1 0,0 0 0,0 0 0,0-1 0,0 1 0,0 0 0,0 0 0,0-1 0,0 1 0,0 0 0,0 0 0,0 0 0,0-1 0,0 1 0,0 0 0,0 0 0,0-1 0,0 1 0,0 0 0,0 0 0,0-1 0,0 1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7.7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0 384 24575,'0'-37'0,"0"8"0,0 10 0,0 9 0,0-5 0,0 1 0,0 4 0,0-4 0,0 4 0,0-4 0,0 4 0,0-5 0,0 6 0,0-5 0,0 3 0,0-3 0,0 5 0,0 0 0,0 0 0,0-1 0,0 1 0,0 0 0,0 0 0,0-1 0,0 1 0,0 0 0,0 0 0,0-1 0,0 1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8.95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1 462 24575,'0'52'0,"0"3"0,0-5 0,0 8 0,0 8 0,0 9 0,21 21-457,-15-46 0,1 0 457,7 3 0,1 1 0,-7-1 0,-1-2-52,7 21 52,-6 18 0,-3-29 0,1 13 0,-4-22 0,8-4 0,-8-20 0,3-2 911,-5-10-911,0-2 55,0-48-55,0-9 0,0-43 0,0-8-492,0 41 0,0-2 412,0-3 1,0-3 79,0-3 0,0-1 0,0-6 0,0 1 0,0 4 0,0 0 0,0-12 0,0 4 0,0 21 0,0 1 0,0-10 0,0 1-338,0-27 338,0-1 0,5 5 0,2 26 0,6 8 0,-2 16 0,-5 12 0,3 12 983,-4 6-843,4 4 218,0 19-358,1 1 0,-4 24 0,4-2 0,-9 7 0,12 26 0,-6-12 0,3-13 0,2 1 0,3 28-396,-1-27 0,1 0 396,8 45 0,0-8 0,-2 3 0,-1-15-43,-4 0 43,3-10 0,-7-23 0,-1-11 0,-1-18 0,0-5 790,-5-35-790,-1-4 45,-4-63-45,0 34 0,0 9 0,0-3-744,0-48 744,0 49 0,0 0 0,0-1 0,0 1 0,0-49-318,0 29 318,6-15 0,1 19 0,0 10 0,3 21 0,-5 8 0,1 14 731,2 9-731,-3 1 331,8 8-331,-7 1 0,3 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2.13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22 81 24575,'24'0'0,"-2"0"0,-13 0 0,0 0 0,1 0 0,-1 0 0,0 0 0,0 0 0,0 0 0,1 0 0,-1 0 0,0 0 0,0 0 0,1 0 0,-1 0 0,0 0 0,0 0 0,1 0 0,-1 0 0,0 0 0,0 0 0,1 0 0,-1 0 0,0 0 0,0 0 0,0 0 0,1 0 0,-1 0 0,0 0 0,0 0 0,1 0 0,-1 0 0,0 0 0,0 0 0,1 4 0,-1-3 0,0 3 0,0-4 0,0 0 0,1 0 0,-1 4 0,0-3 0,0 3 0,1-4 0,-1 0 0,0 0 0,0 0 0,1 0 0,-1 0 0,0 0 0,0 4 0,1-2 0,-1 2 0,0-4 0,0 0 0,0 0 0,-21-17 0,8 8 0,-23-13 0,11 12 0,-4 5 0,-1-5 0,1 5 0,-1-1 0,1-3 0,4 8 0,-3-8 0,4 8 0,-1-4 0,-3 5 0,4 0 0,-6 0 0,1 0 0,4 0 0,-3 0 0,4 0 0,-6 0 0,6 0 0,-5 0 0,10 0 0,-4 0 0,-1 0 0,5 0 0,-4 0 0,0 0 0,3 4 0,-3-3 0,5 7 0,-1-7 0,1 8 0,0-8 0,4 7 0,-3-3 0,7 4 0,-4 1 0,5-1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4.94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1158 1 24575,'-26'4'0,"4"-3"0,17 7 0,-3-7 0,3 8 0,-9-8 0,4 3 0,-3 0 0,3-3 0,1 3 0,0 0 0,0-3 0,-1 7 0,1-7 0,0 3 0,0 0 0,0-3 0,-1 4 0,1-1 0,0 1 0,0 0 0,-1-1 0,1 0 0,0 1 0,0 0 0,4 4 0,-8-8 0,11 7 0,-14-7 0,10 7 0,-8-7 0,5 3 0,0 0 0,0-3 0,-1 3 0,1-4 0,0 5 0,0-4 0,-1 3 0,1 0 0,0-3 0,0 3 0,-1-4 0,1 0 0,0 0 0,0 4 0,0-3 0,-1 3 0,1-4 0,0 0 0,0 0 0,-1 0 0,1 0 0,0 0 0,0 4 0,-1-3 0,1 3 0,0 0 0,0-2 0,-1 2 0,1 0 0,0-3 0,0 3 0,0-4 0,-1 4 0,1-3 0,0 7 0,0-7 0,-1 3 0,1 0 0,0-3 0,0 8 0,-1-4 0,1 0 0,0 3 0,0-7 0,0 3 0,-1 0 0,1-3 0,0 8 0,0-8 0,-1 7 0,1-7 0,4 7 0,-3-3 0,3 0 0,-5 4 0,1-8 0,0 3 0,0 0 0,-1-3 0,1 7 0,0-7 0,0 7 0,0-7 0,3 7 0,-6-7 0,6 8 0,-7-4 0,3 0 0,5 3 0,-3-3 0,3 0 0,-4 4 0,-1-4 0,1 4 0,4 0 0,-3-4 0,3 8 0,0-7 0,-4 3 0,4 3 0,0-5 0,-3 2 0,3 3 0,0-6 0,-4 8 0,8-5 0,-7-4 0,7 7 0,-7-10 0,7 15 0,-7-11 0,3 15 0,-5-5 0,1 2 0,-5-9 0,3 0 0,-3-8 0,9 3 0,1-4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9.12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24575,'25'0'0,"-4"0"0,-11 0 0,-1 0 0,0 0 0,0 0 0,1 4 0,-1-3 0,0 7 0,0-7 0,1 3 0,-1 0 0,0-3 0,0 3 0,0 0 0,1-3 0,-1 3 0,0-4 0,0 5 0,1-4 0,-1 3 0,0 0 0,0-3 0,1 3 0,-1-4 0,0 4 0,0-3 0,0 3 0,1-4 0,-1 0 0,0 0 0,0 0 0,1 4 0,-1-3 0,0 7 0,0-7 0,1 4 0,-1-5 0,0 0 0,0 0 0,1 0 0,-1 0 0,0 4 0,0-3 0,5 3 0,-4 0 0,3-3 0,-4 3 0,1-4 0,-1 4 0,0-3 0,0 3 0,1-4 0,-1 0 0,0 4 0,0-3 0,0 4 0,1-5 0,-1 4 0,0-3 0,0 7 0,1-7 0,-1 3 0,0-4 0,0 4 0,1-3 0,-1 3 0,5-4 0,-3 4 0,3-3 0,-5 3 0,0 1 0,0-4 0,1 3 0,4-4 0,-4 4 0,5-3 0,-6 3 0,0-4 0,0 0 0,1 0 0,-1 0 0,0 0 0,0 0 0,0 4 0,1-3 0,-1 3 0,0 0 0,0-3 0,1 3 0,-1-4 0,0 0 0,0 5 0,1 0 0,-1 0 0,-4 3 0,7-3 0,-6 4 0,8-4 0,-9 4 0,3-8 0,-3 7 0,4-3 0,1 0 0,-1-1 0,0 0 0,0-3 0,1 8 0,-1-4 0,0 4 0,0-4 0,-4 3 0,8-3 0,-7 1 0,3 2 0,-1-3 0,-3 4 0,5 0 0,-1 1 0,0-1 0,-4 0 0,4-4 0,-4 3 0,0-2 0,3 3 0,-3 0 0,0 0 0,3-4 0,-2 4 0,-1-4 0,3 4 0,-3-4 0,0 3 0,3-3 0,-2 5 0,-1-1 0,3-4 0,-3 3 0,0-3 0,3 5 0,-3-5 0,1 3 0,2-3 0,-3 4 0,4 1 0,-4-1 0,3-4 0,-2 7 0,3-6 0,0 8 0,-4-5 0,3-4 0,-2 3 0,-1-3 0,3 5 0,-7-1 0,7-4 0,-3 3 0,0-3 0,4 9 0,-4-4 0,0 3 0,3-4 0,-3 1 0,0-1 0,4-4 0,-4 7 0,0-5 0,3 6 0,-3-4 0,0 0 0,3 1 0,-2-1 0,3 0 0,-4 0 0,3 1 0,-7-1 0,7-4 0,-2 3 0,3-3 0,-4 4 0,3-3 0,-3 2 0,0-3 0,4 4 0,-8 0 0,7-3 0,-3 6 0,4-10 0,-4 10 0,3-7 0,-6 5 0,10-5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3.97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24575,'25'10'0,"-8"2"0,-8-11 0,-8 7 0,11-2 0,-6-1 0,7 3 0,-3-3 0,-1 4 0,0-4 0,-4 4 0,3-4 0,-2 4 0,3 0 0,0 0 0,0-3 0,-4 2 0,8-3 0,-7 4 0,7-4 0,-4 3 0,1-2 0,-5 3 0,3-4 0,-3 3 0,0-3 0,3 5 0,-2-5 0,-1 3 0,3-3 0,-3 0 0,4 3 0,0-7 0,-3 8 0,6-4 0,-6 4 0,7-4 0,-7 3 0,2-7 0,-3 8 0,4-4 0,0 0 0,1 3 0,-1-7 0,-4 7 0,7-7 0,-10 7 0,15-7 0,-15 8 0,10-8 0,-7 7 0,4-7 0,1 7 0,-1-7 0,0 7 0,0-7 0,1 8 0,-1-8 0,0 7 0,0-7 0,1 3 0,-1 0 0,0-3 0,0 7 0,0-7 0,-3 8 0,6-8 0,-6 7 0,7-7 0,-3 7 0,-1-7 0,0 3 0,0 0 0,1 1 0,-1 1 0,0-2 0,0-4 0,1 4 0,-1 1 0,0 0 0,-4 3 0,7-7 0,-5 7 0,6-7 0,-8 8 0,3-4 0,-3 0 0,5 3 0,-1-7 0,0 7 0,0-3 0,1 1 0,-5 2 0,7-7 0,-6 7 0,7-3 0,-3 0 0,-1 4 0,0-8 0,-4 7 0,8-7 0,-11 7 0,10-3 0,-7 0 0,4 3 0,1-7 0,-5 8 0,7-4 0,-6 4 0,8-4 0,-5 3 0,0-7 0,0 4 0,0-1 0,1-3 0,-1 3 0,0 0 0,0-3 0,1 3 0,-1-4 0,0 4 0,0-3 0,1 7 0,-1-7 0,0 3 0,0 1 0,0-4 0,1 3 0,-1-4 0,0 0 0,0 0 0,1 0 0,-1 4 0,0-3 0,0 3 0,1-4 0,-1 4 0,0-3 0,0 3 0,1 0 0,-1-3 0,0 3 0,0-4 0,0 4 0,1-2 0,-1 2 0,0-4 0,0 0 0,1 4 0,-1-3 0,0 3 0,0-4 0,1 4 0,-1-3 0,0 3 0,0-4 0,0 0 0,1 0 0,-1 4 0,0-3 0,0 3 0,1-4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0,0-4 0,0 3 0,1-3 0,-1 4 0,0-4 0,0 3 0,1-3 0,-1 0 0,0 3 0,0-7 0,0 6 0,1-2 0,-1 0 0,5 3 0,-3-7 0,3 7 0,-5-3 0,0 0 0,1 3 0,-1-3 0,0 4 0,0 0 0,1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4.9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1497 777 24575,'-39'0'0,"-31"0"0,28-10 0,-30 7 0,7-21 0,5 15 0,-23-17 0,35 12 0,-2-4 0,2 1 0,15 7 0,-56-24 0,58 27 0,-24-17 0,20 6 0,0 0 0,3-3 0,4 4 0,0-4 0,-10-3 0,7-4 0,-4 4 0,-7-12 0,12 13 0,-14-14 0,9 7 0,-2-7 0,1 1 0,0 5 0,6-2 0,-2 9 0,9-3 0,-3 6 0,10 1 0,-3 4 0,8 1 0,-3 6 0,4 0 0,1 3 0,40 17 0,-17 2 0,34 12 0,-27 2 0,0-5 0,6 5 0,-5-7 0,5 8 0,-11-11 0,4 8 0,-4-10 0,-1 1 0,-1-2 0,-4-5 0,-1 0 0,0 1 0,0-1 0,1-4 0,-1 3 0,0-3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3.59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1970 24575,'0'-25'0,"4"-3"0,1 13 0,1-1 0,2 6 0,-7-3 0,3 2 0,1-1 0,-4-6 0,7 16 0,-3-11 0,0 7 0,-1-3 0,0 0 0,-3 0 0,3 0 0,0-1 0,-2 1 0,6 0 0,-7 0 0,7-1 0,-7 1 0,3 0 0,0 0 0,-3-1 0,7 1 0,-7 0 0,8 4 0,-8-7 0,3 5 0,0-6 0,1 8 0,0-3 0,-1-2 0,0 4 0,-3-6 0,8 7 0,-8-4 0,3-1 0,0 1 0,-3 0 0,7 0 0,-7-1 0,7 5 0,-3-7 0,1 6 0,2-7 0,-7 3 0,3 1 0,0 0 0,-3 0 0,3-1 0,0 1 0,-3 0 0,7 0 0,-7-1 0,8 1 0,-8 0 0,3 0 0,0-1 0,-3 1 0,3 0 0,-4 0 0,4 0 0,-3-1 0,3 1 0,0 0 0,-3 0 0,4-1 0,-5 1 0,4 0 0,-3 0 0,3-1 0,-4 1 0,4 0 0,-3 0 0,3 0 0,-4-1 0,0 1 0,0 0 0,4 0 0,-3-1 0,3 1 0,-4 0 0,0 0 0,0-1 0,0 1 0,0 0 0,0 0 0,0-1 0,0 1 0,0 0 0,0 0 0,0 0 0,0-1 0,0 1 0,0 0 0,0 0 0,0-1 0,0 1 0,0 0 0,4 0 0,-3-1 0,3 1 0,-4 0 0,0 0 0,0 0 0,0-1 0,0 1 0,0 0 0,0 0 0,0-1 0,5 1 0,-4 0 0,3 0 0,-4-1 0,0 1 0,0 0 0,4 0 0,-3-1 0,3 1 0,-4 0 0,0 0 0,0 0 0,0-1 0,0 1 0,0 0 0,4 0 0,-3-1 0,3 1 0,-4 0 0,0 0 0,0-1 0,0 1 0,0 0 0,0 0 0,0 0 0,4-1 0,-3 1 0,3 0 0,-4 0 0,0-1 0,0 1 0,0 0 0,0 0 0,0-1 0,0 1 0,0 0 0,0 0 0,0-1 0,0 1 0,0 0 0,0 0 0,0 0 0,0-1 0,0 1 0,0 0 0,0 0 0,0-1 0,0 1 0,0 0 0,0 0 0,0-1 0,0 1 0,0 0 0,-20-45 0,-5-8 0,14 26 0,-16-24 0,5 8 0,21 44 0,-3 3 0,-1-8 0,0 6 0,0-5 0,1 7 0,0-4 0,3 0 0,-3-1 0,4 1 0,0 0 0,0 0 0,0-1 0,0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6.30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695 1250 24575,'0'-26'0,"0"4"0,0 12 0,0 1 0,0 0 0,0 0 0,0-1 0,0 1 0,0 0 0,-9-1 0,7 1 0,-7-1 0,9 1 0,0 0 0,-4 0 0,3-1 0,-7 1 0,7 0 0,-8 0 0,8-1 0,-7 1 0,7 0 0,-7 4 0,3-8 0,0 7 0,1-7 0,-1 4 0,0-1 0,0 1 0,-3 4 0,7-7 0,-7 6 0,7-8 0,-3 5 0,0 0 0,3 0 0,-8-1 0,8 1 0,-7 4 0,7-7 0,-7 6 0,7-8 0,-7 5 0,7 0 0,-8 0 0,8-1 0,-7 5 0,7-7 0,-7 10 0,3-15 0,0 11 0,-4-3 0,4 1 0,0 3 0,-3-9 0,7 4 0,-7-3 0,7 3 0,-3 1 0,0 0 0,2 0 0,-2 0 0,0-1 0,3 1 0,-7 0 0,3 0 0,0-1 0,-3 1 0,7 0 0,-8 0 0,8-1 0,-7 1 0,7 0 0,-7 4 0,3-3 0,0 2 0,-4-3 0,8 0 0,-7 4 0,3-3 0,0 3 0,-3-5 0,3 1 0,-1 0 0,2 0 0,0-1 0,-1 5 0,-4-7 0,4 6 0,-3-3 0,2 0 0,1 4 0,-3-4 0,7 0 0,-7 4 0,7-8 0,-7 11 0,2-10 0,1 7 0,-3-4 0,7-1 0,-7 5 0,3-7 0,0 6 0,-4-8 0,8 5 0,-7 0 0,7 0 0,-7-1 0,7 1 0,-7 4 0,3-3 0,-1 3 0,-2-4 0,7-1 0,-7 5 0,3-3 0,0 3 0,-3-4 0,2 3 0,1-2 0,-3 3 0,7-4 0,-7 0 0,3 4 0,0-4 0,-4 4 0,4 0 0,-4-3 0,0 3 0,0-4 0,3-1 0,-2 5 0,7-7 0,-7 10 0,3-11 0,0 8 0,-3 0 0,6-7 0,-6 10 0,3-10 0,0 6 0,1-3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8.11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1026 624 24575,'-36'-14'0,"8"8"0,14-8 0,5 13 0,0-7 0,-1 7 0,1-7 0,4 3 0,-8-5 0,6 5 0,-7-4 0,5 4 0,0-4 0,-5-1 0,3 1 0,-3-1 0,5 1 0,-6-1 0,5 5 0,-4-4 0,4 4 0,1-4 0,0 0 0,0 4 0,0-4 0,-1 4 0,1 0 0,0-3 0,0 7 0,-1-7 0,1 3 0,0-1 0,0-2 0,-1 3 0,1-4 0,0 4 0,4-3 0,-3 2 0,3 1 0,-5-3 0,1 7 0,4-7 0,-3 3 0,3 0 0,-5-4 0,1 4 0,0-4 0,0 4 0,4-3 0,-4 3 0,4-1 0,-4-2 0,0 3 0,-1 0 0,1-3 0,0 3 0,0-5 0,0 5 0,-1 1 0,1 0 0,0-1 0,0-4 0,-1 4 0,5-4 0,-7 8 0,10-7 0,-15 7 0,11-7 0,-7 7 0,4-7 0,-1 7 0,5-8 0,-7 4 0,6 0 0,-7-3 0,3 7 0,5-7 0,-7 7 0,6-3 0,-8 0 0,5 2 0,0-2 0,0 0 0,-1-1 0,1 0 0,4-3 0,-7 3 0,6 0 0,-4-4 0,-2 8 0,6-7 0,-7 7 0,3-3 0,1 0 0,0-1 0,0 0 0,-1-4 0,1 8 0,0-3 0,0 0 0,-1 3 0,1-7 0,0 7 0,0-7 0,0 7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25.137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1 1579 24575,'0'-24'0,"0"0"0,0 4 0,0 4 0,0 2 0,0 5 0,0 0 0,0-1 0,0-4 0,0 4 0,4-9 0,-3 8 0,8-8 0,-3 3 0,4 1 0,0-4 0,-5 3 0,4 1 0,-4-4 0,5 3 0,0 1 0,0-5 0,-5 5 0,4-1 0,-4-3 0,5 4 0,0-1 0,-4-3 0,2 4 0,-2-1 0,3 2 0,1 0 0,-1 3 0,1-8 0,-4 9 0,2-5 0,-2 1 0,3 4 0,1-5 0,-5 6 0,3 0 0,-3 0 0,4 0 0,1-6 0,0 5 0,-5-4 0,4-1 0,-4 5 0,5-9 0,-1 8 0,1-3 0,0 0 0,-1 3 0,1-3 0,-1 0 0,1 3 0,0-8 0,4 8 0,-2-8 0,7 8 0,-3-9 0,4 4 0,1-4 0,-5-1 0,3 1 0,-3 4 0,4-3 0,10 3 0,-12 0 0,10 2 0,-13 4 0,6 0 0,-1 0 0,1-5 0,-1 3 0,6-3 0,-4 5 0,11-1 0,-11 0 0,10 0 0,-5 1 0,14-2 0,-6 1 0,12-2 0,-5 2 0,15-2 0,-6 1 0,5-1 0,-7 1 0,0 0 0,-7 5 0,5 1 0,-11 6 0,4 0 0,-6 0 0,14 0 0,-10 0 0,10 0 0,-14 0 0,-6 0 0,-2 0 0,0-5 0,-4 4 0,5-8 0,-7 7 0,0-7 0,1 8 0,-1-8 0,1 8 0,5-4 0,-4 5 0,10 0 0,-4 0 0,6 0 0,-1 0 0,1-4 0,0 2 0,-1-3 0,1 5 0,-6-4 0,4 3 0,-10-4 0,4 5 0,-5 0 0,5 0 0,-4 0 0,-1 0 0,-2 0 0,-3 0 0,4 0 0,7 0 0,-5 0 0,4 0 0,-6 0 0,7 0 0,-5 0 0,19 0 0,-11 0 0,13 0 0,-10 0 0,1 0 0,6 0 0,-4 0 0,11 0 0,-5 0 0,7 0 0,-7 0 0,5 0 0,-5 0 0,7 0 0,0 0 0,0 0 0,0 0 0,-1 0 0,-6 0 0,6 0 0,-13 0 0,5 0 0,-6 0 0,-6 0 0,-2 0 0,-5 0 0,-6 0 0,-1 0 0,0 0 0,-3 0 0,3 0 0,-5 0 0,-37-4 0,9-3 0,-33 2 0,12 0 0,-2 5 0,-23 0 0,4 0 0,-22 0 0,-3 0-575,34 0 1,-3 0 574,-4 0 0,-1 0 0,-10-1 0,-1 2 0,5 2 0,0 1-772,-10 0 0,0 1 772,4 3 0,0 1 0,-5 0 0,-1-1 0,5-3 0,3 0 0,12-1 0,3-1-121,3-2 0,2-2 121,-27 1 0,0 0 0,10 0 0,17 0 1043,16 0-1043,13 0 1613,15 0-1613,30 0 279,-4 0-279,24 0 0,-9 6 0,7 1 0,14 5 0,11 1 0,10 1 0,18 1-545,2 6 545,-17-5 0,-29-5 0,-2 0 0,23 2 0,22 2 0,-17-2 0,-2 1 0,-9-1 0,-8 0 0,-8-1 0,-10 0 0,-6-6 0,9 4 545,-13-9-545,5 3 0,-14 1 0,5-4 0,-4 4 0,10 0 0,-4-4 0,5 9 0,1-4 0,0 0 0,-1 4 0,1-9 0,0 4 0,6-5 0,-5 0 0,6 0 0,-7 0 0,-1 0 0,1 0 0,9 0 0,-7 0 0,6 0 0,-14-4 0,4 3 0,-10-8 0,4 3 0,-5 0 0,-6-2 0,5 7 0,-5-3 0,6 4 0,-1 0 0,0-5 0,7 4 0,-5-4 0,4 5 0,0 0 0,0-4 0,2 3 0,-9-3 0,0 4 0,-8 0 0,3 0 0,-9-4 0,-1-1 0,-4-4 0,0-1 0,0 1 0,-9-1 0,-2-4 0,-10 3 0,-5-4 0,-8 3 0,-2 1 0,-36-9 0,15 0 0,8 5 0,-3 0-959,-37-14 959,26 17 0,-2 0-705,5-3 0,-2 0 705,-13 2 0,-2-1-896,0-3 0,-1 0 896,-6 3 0,-2 0 0,-5 1 0,0 0 0,0 3 0,0 2 0,6 2 0,0 2 0,-5 0 0,1 0 0,9 0 0,2 0 0,14 4 0,1-2-322,-5-5 0,2-1 322,-25 7 0,38-6 0,-1 0 0,-41-1 771,26-5-771,4 5 1280,23-2-1280,8 9 1946,7-4-1946,12 5 808,9 0-808,27 0 0,4 0 0,24 0 0,1 0 0,17 0 0,19 0-679,11 0 679,-43 0 0,-1 0 0,35-6-528,-13 5 1,-2 0 527,2-5 0,-2 6 0,0 0 0,-1 0-115,23 0 115,-26 0 0,-4 0 0,-29 0 0,-3 0 638,-13 0-638,-4 0 1085,-2 0-1085,-5 0 126,-8 0-126,-16 0 0,-8 0 0,-8 0 0,-2 0 0,6 0 0,-7 0 0,-6 0 0,4 0 0,-27 0 0,9 0 0,-6 0 0,-20 0 0,15 7 0,-21 0-225,33 0 1,3 1 224,-15 5 0,14-5 0,1-1 0,-11 6 0,-13 1 0,8-7 0,0 5 0,7-5 0,9 0 0,3 4 449,12-10-449,0 4 0,3 0 0,10-3 0,-4 3 0,10-5 0,-3 4 0,9-3 0,-4 4 0,4-5 0,1 0 0,0 0 0,4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38.2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213 1 24575,'0'25'0,"0"-4"0,0-12 0,0 1 0,0-1 0,0 0 0,0 0 0,0 0 0,0 1 0,-4-1 0,3 0 0,-4 0 0,5 1 0,0-1 0,0 0 0,-4 0 0,3 1 0,-3-1 0,0 0 0,-1 0 0,0 0 0,-3-3 0,3 6 0,-1-6 0,-2 3 0,7 4 0,-3-7 0,0 7 0,3-4 0,-3 1 0,0-1 0,3 0 0,-7 0 0,6 1 0,-2-1 0,4 0 0,0 0 0,-4 0 0,3 1 0,-3-1 0,0 0 0,3 0 0,-3 1 0,4-1 0,0 0 0,0 0 0,-4 1 0,3-1 0,-3 0 0,0 0 0,3 0 0,-4 1 0,1-1 0,3 0 0,-3 0 0,4 1 0,-4-1 0,3 0 0,-3 0 0,4 1 0,0-1 0,-4 0 0,3 0 0,-3 1 0,4-1 0,0 0 0,-4 0 0,3 0 0,-3 1 0,4-1 0,0 0 0,0 0 0,-5 1 0,4-1 0,-3 0 0,0 0 0,3 1 0,-3-1 0,4 0 0,0 0 0,-4 0 0,3 1 0,-3-1 0,4 0 0,-4 0 0,3 1 0,-8-1 0,8 0 0,-3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1.23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0 129 24575,'25'0'0,"-3"0"0,-13 0 0,0 0 0,0 0 0,0-4 0,1 3 0,-1-3 0,0 0 0,-4-1 0,8-4 0,-7 4 0,7-4 0,-4 8 0,1-3 0,-1 0 0,0-1 0,0 0 0,1-3 0,-1 7 0,-4-8 0,3 4 0,-3 0 0,9 1 0,-8 0 0,6 3 0,-7-7 0,4 3 0,1 0 0,-5-4 0,7 8 0,-6-3 0,8 4 0,-5 0 0,0 0 0,0 0 0,1 0 0,-1 0 0,0 0 0,0 0 0,0 0 0,1 0 0,-1 0 0,0 0 0,0 0 0,1 0 0,-1 0 0,0 4 0,0 1 0,1 1 0,-1-2 0,0 0 0,0-3 0,0 3 0,1-4 0,-1 4 0,0-3 0,0 7 0,1-7 0,-5 7 0,7-2 0,-6-1 0,8 3 0,-5-7 0,-4 7 0,3-3 0,-3 4 0,0 1 0,4-1 0,-8 0 0,7-4 0,-7 8 0,7-11 0,-3 14 0,0-10 0,-1 8 0,-4-5 0,5 0 0,-4 0 0,3 1 0,0-1 0,-3 0 0,3 0 0,-4 0 0,4 1 0,-3-1 0,3 0 0,0 0 0,-3 1 0,3-1 0,0 0 0,-2 0 0,2 1 0,-4-1 0,4 0 0,-3 0 0,3 1 0,0-1 0,-3 0 0,3 0 0,-4 0 0,0 1 0,4-1 0,-3 0 0,3 0 0,-4 1 0,0-1 0,0 0 0,0 0 0,0 1 0,0-1 0,4 0 0,-3 0 0,4 0 0,-5 1 0,4-1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3.45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24575,'0'25'0,"0"-4"0,0-11 0,0-1 0,0 0 0,0 0 0,0 1 0,0-1 0,0 0 0,0 0 0,0 0 0,0 1 0,0-1 0,0 0 0,0 0 0,0 1 0,0-1 0,0 0 0,0 0 0,0 1 0,0-1 0,0 0 0,0 0 0,0 0 0,0 1 0,0-1 0,0 0 0,0 0 0,4 1 0,-3-1 0,7 0 0,-7 0 0,7-4 0,-7 8 0,8-11 0,-4 10 0,0-7 0,3 0 0,-3 4 0,0-4 0,4 4 0,-4-4 0,0 3 0,3-3 0,-7 5 0,7-1 0,-7 0 0,7-4 0,-2 8 0,-1-7 0,3 7 0,-3-4 0,0 1 0,-1-1 0,0 0 0,2 0 0,-1 0 0,3-3 0,-3 6 0,0-6 0,3 3 0,-7 4 0,8-11 0,-8 14 0,7-10 0,-7 8 0,7-5 0,-7 0 0,7-4 0,-7 7 0,7-9 0,-2 13 0,-1-10 0,3 7 0,-3-3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7.44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1395 24575,'24'0'0,"-2"0"0,-13 4 0,0-3 0,1 3 0,-1-4 0,0 0 0,0 0 0,1 4 0,-1-3 0,0 4 0,0-5 0,0 0 0,1 0 0,-1 0 0,0 0 0,0 0 0,1 0 0,-1 0 0,0 0 0,0 4 0,1-3 0,-1 3 0,0-4 0,0 0 0,1 0 0,-1 0 0,0 4 0,0-3 0,0 3 0,1-4 0,-1 0 0,0 0 0,0 4 0,1-3 0,-1 3 0,0-4 0,0 0 0,1 0 0,-1 0 0,0 0 0,0 0 0,0 0 0,1 0 0,-1 0 0,0 0 0,0 0 0,1 0 0,-1 0 0,0 0 0,0 0 0,1 0 0,-1 0 0,0 0 0,0 0 0,1 0 0,-1 0 0,0 0 0,0 0 0,0 0 0,1 0 0,-1 0 0,0 0 0,0 0 0,1 0 0,-1 0 0,0 0 0,0 0 0,1 0 0,-1 0 0,0 0 0,0 0 0,0-4 0,1 3 0,-1-7 0,0 7 0,0-7 0,1 7 0,-5-8 0,3 4 0,-3 0 0,4-3 0,1 7 0,-5-7 0,3 3 0,-3 0 0,4-4 0,1 8 0,-1-7 0,0 3 0,0-4 0,0 4 0,-3-4 0,2 4 0,-3 0 0,4-7 0,0 6 0,1-8 0,-1 5 0,-4 0 0,3 4 0,-3-8 0,0 7 0,4-3 0,-4 1 0,0 3 0,3-5 0,-3 1 0,0 0 0,4 4 0,-4-7 0,0 5 0,3-6 0,-7 4 0,7 4 0,-3-8 0,5 7 0,-1-7 0,-4 4 0,3 4 0,-3-4 0,0 4 0,4-4 0,-4 4 0,0-3 0,3 2 0,-7-3 0,7 0 0,-7 0 0,8 4 0,-4-4 0,4 4 0,-4-4 0,3 4 0,-3-7 0,1 5 0,-2-6 0,0 4 0,1 0 0,0-1 0,-1 1 0,0 0 0,-3 0 0,3 0 0,1-1 0,-4 1 0,3 0 0,0 0 0,-3-1 0,3 1 0,-4 0 0,0 0 0,4-1 0,-3 1 0,3 0 0,-4 0 0,0-1 0,0 1 0,0 0 0,0 0 0,0 0 0,0-1 0,0 1 0,0 0 0,0 0 0,0-1 0,0 1 0,0 0 0,0 0 0,0-1 0,0 1 0,0 0 0,0 0 0,0 0 0,0-1 0,0 1 0,0 0 0,0 0 0,0-1 0,0 1 0,0 0 0,0 0 0,0-1 0,0 1 0,0 0 0,0 0 0,0-1 0,0 1 0,0 0 0,0 0 0,0 0 0,0-1 0,0 1 0,0 0 0,-4 0 0,3-1 0,-3 1 0,0 0 0,3 0 0,-7-1 0,7 1 0,-8 4 0,4-7 0,0 6 0,-3-8 0,7 5 0,-7 4 0,2-3 0,1 3 0,-3-5 0,3 5 0,0-3 0,-3 3 0,3 0 0,-1-8 0,-2 11 0,7-10 0,-7 7 0,7-4 0,-3-1 0,0 1 0,3 0 0,-8 0 0,8 0 0,-7-1 0,7 1 0,-3 0 0,0 0 0,3-1 0,-7 1 0,7 0 0,-7 0 0,7-1 0,-8 5 0,4-3 0,0 3 0,-3-4 0,7-1 0,-7 5 0,7-7 0,-4 6 0,1-7 0,3 3 0,-3 1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9.76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1.11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24575,'4'25'0,"-3"-4"0,7-11 0,-7-1 0,3 0 0,0 0 0,2 0 0,-1 1 0,-1-1 0,0 0 0,-3 0 0,7 1 0,-3-1 0,0 0 0,4 0 0,-8 1 0,7-5 0,-7 7 0,7-10 0,-3 14 0,0-13 0,-1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2.2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2.85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3.37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3.7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31.863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0 495 24575,'31'-6'0,"2"-7"0,-6 0 0,-1-3 0,1 1 0,-7 4 0,0 6 0,1-9 0,-1 12 0,1-16 0,-1 15 0,-4-6 0,3 5 0,-4 3 0,1-8 0,3 3 0,-8-3 0,3 3 0,0-2 0,-4 3 0,5-5 0,-1 0 0,-4 5 0,10-4 0,-10 4 0,9-5 0,-8 0 0,8 0 0,-9 5 0,5-4 0,-1 4 0,5-9 0,-2 7 0,1-6 0,-8 12 0,-1-7 0,0 7 0,0-7 0,0 7 0,1-7 0,-1 7 0,5-4 0,-3 1 0,3 3 0,-5-7 0,5 7 0,-3-7 0,8 7 0,-9-7 0,10 7 0,-10-3 0,9-1 0,-8 4 0,3-8 0,-5 8 0,5-3 0,-3 4 0,3-4 0,0 3 0,-3-3 0,3 4 0,-5-4 0,1 3 0,-1-3 0,0 4 0,0 0 0,1 0 0,-1 0 0,0 0 0,0-4 0,0 2 0,1-2 0,-1 4 0,0 0 0,0-4 0,1 3 0,-1-7 0,0 7 0,0-3 0,-4 0 0,8 3 0,-7-3 0,7 0 0,-4 3 0,1-4 0,-1 5 0,0 0 0,0-4 0,1 3 0,-1-3 0,0 4 0,0 0 0,1-4 0,-1 3 0,0-3 0,0 0 0,1 3 0,-1-3 0,5 4 0,-4-4 0,5 3 0,-6-3 0,5 4 0,-3 0 0,3-5 0,-5 4 0,0-3 0,1 4 0,-1 0 0,5 0 0,-4 0 0,5 0 0,-6 0 0,5 0 0,-3 0 0,3 0 0,-5 0 0,0 0 0,1 0 0,-1 0 0,0 0 0,0 0 0,0 0 0,1 0 0,-1 0 0,-4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4.27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4.7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5.06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5.56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6.9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7.2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7.7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1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47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8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43.56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642 1 24575,'51'0'0,"-1"0"0,-1 0 0,7 0 0,3 0 0,15 0 0,-6 0 0,16 0 0,-8 0 0,-7 0 0,12 0 0,-12 0 0,1 0 0,11 0 0,-28 0 0,19 5 0,-13 9 0,-1 0 0,-8 4 0,-3-1 0,-5 2 0,-6-1 0,10 0 0,-22-8 0,9 1 0,-13-1 0,1 1 0,-6-6 0,-1 0 0,-5-1 0,-40-3 0,11 3 0,-50-4 0,10 0 0,-17 0 0,-17-7-547,40 7 0,0-1 547,1-6 0,-3 0 0,-12 2 0,-2 1 0,10 0 0,-2-1 0,-13-3 0,-2 1 0,10 6 0,2 0 0,8-3 0,1 0 0,-6 0 0,2 1 0,-31 1 0,33-1 0,-1-1 0,-38 4-218,11 0 218,12 0 0,7 0 0,9 0 0,8 0 0,3 0 0,18 0 1082,-4 0-1082,12 0 230,1 0-230,4 0 0,6-4 0,2 3 0,3-3 0,28 4 0,-5 0 0,43 0 0,-9 12 0,22 3 0,-27-1 0,3 1-642,3 4 0,3 0 642,14-2 0,1 1 0,0 6 0,2 1-988,10-6 0,1-1 988,-4 3 0,-3 0 0,-12-5 0,-2 0-345,0 0 0,-3 0 345,29 5 0,-41-7 0,0 0 0,47 9-24,-26 3 24,-4-5 1104,-16 2-1104,-7-10 2021,5 10-2021,-11-10 820,4 9-820,-6-9 29,6 9-29,2-4 0,7 1 0,0 4 0,0-4 0,0 6 0,-1-1 0,1-5 0,-7 3 0,-1-9 0,2 3 0,-13-5 0,0-5 0,-16-1 0,-5-5 0,1 0 0,-5-4 0,-1-1 0,-4-5 0,-5-4 0,-5 3 0,-6-4 0,-4 1 0,-1 2 0,-5-3 0,4 0 0,-10 3 0,4-8 0,-6 7 0,-6-9 0,-2 4 0,0-1 0,-7-11 0,13 11 0,-6-11 0,8 12 0,7 3 0,5 4 0,8 6 0,24 1 0,-1 8 0,23 2 0,2 11 0,2-4 0,11 10 0,-5-10 0,14 5 0,-5-6 0,6 1 0,-15-1 0,5 0 0,-12-1 0,0 0 0,-9 0 0,-10-1 0,-2-1 0,-5-3 0,0-2 0,0-4 0,-32-5 0,11-1 0,-33-9 0,23 3 0,-4 1 0,5 2 0,6 8 0,1-4 0,4 5 0,5 9 0,1 9 0,4 9 0,0 7 0,0 6 0,0 10 0,0 1 0,-7 31 0,-7-11-368,6-19 0,-1 0 368,-4-3 0,-1-1 0,-2 41 0,1-38 0,1 0 0,-1 28-116,-6 7 116,2-19 0,5-17 0,-2-16 0,6-13 0,0-10 732,-4-7-732,-2-4 120,-4-9-120,-3-23 0,-8-22 0,-5-23 0,2 8 0,0-4 0,9 15 0,-2-8 0,8 14 0,1 4 0,7 20 0,5 2 0,1 19 0,20 23 0,-7 9 0,19 24 0,-14-13 0,9 4 0,-9 1 0,3-6 0,-4 5 0,-1-6 0,-1-11 0,1 2 0,-2-15 0,-3 5 0,-2-6 0,-4-41 0,0 5 0,0-62 0,0 34 0,0-36 0,-6 22 0,-2-8 0,0 3 0,-3 22 0,10 4 0,-4 20 0,5 7 0,0 26 0,0 24 0,13 31 0,-1-3 0,3 6-761,5-1 1,2 3 760,3 12 0,1 1 0,0-2 0,0 0 0,4 3 0,-1-2 0,-7-17 0,-1-2 0,7 12 0,0-4-274,1 13 274,6 7 0,-9-26 0,-7-18 0,-4-21 0,-10-15 0,-1-32 1499,-4-15-1499,-5-25 0,-10-8 0,-5 6 0,-1 1 0,-5-6 0,6 13 296,-7-7-296,1 3 0,7 13 0,1 1 0,7 15 0,4 3 0,3 15 0,4 10 0,11 27 0,10 33 0,5-8 0,2 2-863,18 36 863,-10-21 0,0 2 0,-9-17 0,-1 0 0,1 2 0,0 1 0,-1-1 0,0-2 0,14 21 0,-6-1 0,-4-23 0,-13-11 0,-7-18 0,-5-20 863,-11-23-863,-16-42 0,2 12 0,-3-6-993,-4-15 1,0-3 992,1 1 0,-1 0 0,-4-13 0,1-1-1257,6 9 0,-1 0 1257,-6-6 0,-1-1 0,13 27 0,1-1 0,0 5-419,-4-5 0,2 4 419,-1-7 0,1 4 0,-8-13-33,6-7 33,2 26 1622,13 23-1622,2 17 2632,5 23-2632,6 17 1072,7 24-1072,24 43 0,-8-31 0,1 4-1364,6 16 1,0 5 1363,-8-15 0,1 2 0,-2-1 0,5 15 0,-1 1 0,-8-11 0,0 3 0,-2-6-774,0-4 1,-1-2 773,7 25 0,-2-1 0,-7-25 0,-2-2-217,1 1 1,-1-1 216,6 36 0,-10-36 0,-5-18 2460,-2-20-2460,-10-34 1742,-14-18-1742,-10-37 0,-12-10-131,19 30 1,0-1 130,0 0 0,0-1 0,-5-9 0,0 0 0,-2 0 0,1 4 0,-18-32 0,21 39 0,0 2 0,-7-8 0,-2-14 0,3 10 0,12 21 0,3 3 0,10 18 0,24 55 0,5-2 0,0 12 0,2 6-3,0-10 1,1 0 2,-2 6 0,0 3 0,5 6 0,-3-2 0,5 24 0,-9-32 0,-2-1 0,2 10 0,10 16 0,-13-29 0,-8-10 0,-11-42 0,-13-24 0,-16-41 0,1 10 0,-3-6-466,4-2 0,0-1 466,-7-6 0,-1 0 0,4-6 0,2 0 0,3 6 0,0 2 0,0 8 0,1 0-457,4-10 1,1 4 456,-8-11-112,15 29 0,2 1 112,-8-10 0,11 5 0,3 35 1641,10 21-1641,14 30 986,8 16-986,14 28 0,10 11-533,-24-35 1,1 3 532,4 7 0,1 2 0,-1 0 0,1 1 0,0 0 0,-2-2-283,-9-13 0,-2-2 283,5 3 0,-1-3 0,4 10 0,0 11 0,1-28 0,-17-5 1282,2-18-1282,-8-20 606,-2-9-606,-4-27 0,0-8 0,0-2 0,-6-13 0,4 5 0,-9-7 0,9 0 0,-4 8 0,6 1 0,0 8 0,0 13 0,0 3 0,5 31 0,8 24 0,9 52 0,-4-20 0,2 5-848,2 18 0,0 2 848,-1-12 0,1 2 0,5 23 0,-1 2 0,-8-17 0,0-2 0,3-3 0,-1-1 0,-6 5 0,-1-6-144,13 12 144,-10 6 0,3-29 0,-13-25 0,-1-38 0,-17-30 0,-1-17 0,-2-10-1147,-6-12 1,-2-6 1146,4 10 0,-1-3 0,1 1 0,-5-24 0,1 0 0,7 23 0,0-2 0,0 1 0,-7-22 0,1 4 0,7 13 0,0 1-1,-6-11 1,0 4 0,8 27 0,1 1-226,-4-9 1,0 0 225,4 14 0,0 3 0,-8-28 0,8 26 2229,5 21-2229,2 9 1638,5 29-1638,0 20 718,12 23-718,2 14 0,21 18-605,-4 4 605,-2 1 0,-1 3 0,-13-15 0,12 8 0,-12-16 0,4-4 0,-12-28 0,-2-4 0,-5-18 0,-9-5 0,-3-21 605,-10-7-605,5-23 0,0 6 0,6-5 0,4-1 0,2 6 0,5 0 0,0 3 0,0 10 0,0 1 0,0 2 0,4 8 0,2 1 0,3 6 0,5 4 0,-4 0 0,5 0 0,-6 0 0,0 0 0,-4 4 0,-1 12 0,-4 7 0,0 10 0,0 1 0,0-6 0,0-2 0,0-10 0,0-2 0,-15-9 0,8-1 0,-18-4 0,9-9 0,-5-8 0,4-11 0,-4-6 0,9 1 0,0-1 0,2 0 0,9 1 0,-4 5 0,5 2 0,0 5 0,0 6 0,9 0 0,8 10 0,5 0 0,5 5 0,-7 0 0,6 5 0,-4 6 0,12 12 0,-10 12 0,5 2 0,-6 3 0,0-6 0,-2-6 0,-4-2 0,-3-11 0,-4 0 0,-5-6 0,-1-8 0,-8-11 0,-2-7 0,-9-7 0,4 3 0,-9 5 0,9-3 0,-8 3 0,3 0 0,-5 1 0,-5 5 0,4-5 0,-17 2 0,10-7 0,-18 1 0,11-4 0,-4 0 0,-1 5 0,6-3 0,1 8 0,12-2 0,8 10 0,5 0 0,8 10 0,11 4 0,1 2 0,25 9 0,-11-3 0,22 7 0,-12-6 0,13-1 0,-6 1 0,6-5 0,-5 9 0,-3-9 0,-6 3 0,-7-5 0,-5-1 0,-8 0 0,-5-1 0,0 1 0,1-5 0,-1-1 0,0-4 0,-4-4 0,4-6 0,-8-6 0,4-10 0,-5-2 0,0-6 0,0 1 0,0 5 0,0-4 0,0 10 0,0-5 0,0 7 0,-5 5 0,0 0 0,-4 6 0,4 0 0,-3 0 0,7-1 0,-3 1 0,4 0 0,9 32 0,-2-5 0,8 23 0,-9-9 0,4-4 0,-9 5 0,4 8 0,-5-6 0,0 6 0,0-8 0,0 1 0,0 0 0,0-1 0,0 1 0,0 6 0,0 2 0,0 23 0,0-4 0,0 6 0,0 5 0,0-2 0,0 6 0,0 7 0,0-22 0,0 11 0,0-21 0,0 6 0,0-8 0,0-1 0,0-6 0,0 6 0,0-13 0,0 5 0,0-6 0,0 0 0,0-7 0,0 0 0,0-12 0,0-1 0,0-4 0,0-1 0,0 0 0,0 0 0,-4-3 0,-1-2 0,-5-4 0,1 0 0,0 0 0,-5 0 0,-2-9 0,-4 2 0,-1-13 0,1 5 0,-7-7 0,6 6 0,-12-5 0,11 5 0,-10-6 0,-4-8 0,0 6 0,-15-14 0,7 6 0,-9-13 0,-8-4 0,1 2 0,-11-8 0,-7 4 0,22 14 0,-18-9 0,28 19 0,-10-6 0,12 3 0,9 12 0,9 2 0,5 6 0,6 0 0,1 5 0,9 5 0,13 13 0,-1-2 0,10 7 0,-7-9 0,-1 0 0,0 1 0,0-1 0,6 0 0,-5 1 0,5 4 0,-1-3 0,1 13 0,6-7 0,-6 7 0,5 3 0,-3 0 0,6 7 0,-1 0 0,1-1 0,-1 1 0,7 1 0,-5-1 0,5 1 0,-8-7 0,1 4 0,-5-10 0,4 10 0,-5-10 0,1 4 0,2-5 0,-7 5 0,7-4 0,-2 10 0,5-4 0,0 6 0,1-1 0,7 9 0,-7-12 0,8 18 0,-9-19 0,1 12 0,6-6 0,-10-1 0,8 1 0,-10-8 0,0 0 0,-3-12 0,-4 4 0,0-8 0,-1 3 0,1-5 0,-5 1 0,3-5 0,-7-19 0,-2-6 0,0-17 0,-10-3 0,5 5 0,-6-13 0,0 6 0,5-7 0,-4 1 0,5-1 0,-7 0 0,7 0 0,-6-7 0,11 5 0,-5-13 0,0 5 0,5-35 0,-5 35 0,6-31 0,0 46 0,-6-13 0,5 15 0,-4 8 0,5 12 0,0 27 0,5 16 0,14 29 0,3 8 0,11 17 0,-5 11-625,-10-38 0,0 1 625,2 9 0,1 1 0,1-9 0,0-1-91,-2 0 0,-2-1 91,16 26 0,-8-8 0,0-7 0,-1-3 0,-7-20 0,-1-2 0,-7-19 1238,-5-1-1238,-1-24 194,-15-11-194,0-8 0,-13-17 0,-6 2 0,-9-9 0,-2-11 0,-4 4 0,-2-8 0,-3-1 0,9 14 0,-4-9 0,7 18 0,4-4 0,-7 13 0,24 15 0,-9 6 0,20 7 0,-3 13 0,9 9 0,11 21 0,9 16 0,13 8 0,2 17 0,-5-21 0,-3 17 0,4-26 0,-10 6 0,3-9 0,-13-14 0,-1-7 0,-1-7 0,-3-13 0,-2-19 0,-14-7 0,-10-30 0,-7 4 0,-13-33 0,10 5 0,-4 0 0,6-2 0,1 12 0,6-8 0,1 10 0,13 18 0,2 8 0,5 18 0,0 3 0,0 11 0,4 4 0,2 16 0,11 22 0,2 11 0,14 29 0,-4 5-660,-7-26 1,0 3 659,-2 4 0,0 2 0,9 4 0,-2-1 0,-9-13 0,-1-1-355,8 7 1,0-1 354,7 32 0,5 1 0,-8-6 0,-4-16 0,-12-16 0,5-3 0,-11-20 1270,-2-2-1270,-5-6 758,0-13-758,-10-24 0,8-8 0,-12-12 0,8 5 0,0 10 0,1-4 0,5 10 0,0 2 0,0 5 0,0 35 0,0-13 0,4 25 0,-3-19 0,3-4 0,1 6 0,-4 5 0,3-4 0,-4 4 0,0-5 0,0-1 0,0-4 0,0 3 0,0-9 0,0 10 0,0-10 0,0 9 0,0-8 0,0 3 0,0-5 0,-4 0 0,3 1 0,-7-1 0,7 0 0,-3 0 0,0 1 0,3-1 0,-3 0 0,-1 0 0,4 0 0,-7 6 0,7-5 0,-8 9 0,3-3 0,-4 4 0,4 1 0,-3-1 0,3 1 0,0-1 0,-3 1 0,4-1 0,-1 0 0,-4 7 0,4 1 0,-5 5 0,-1 8 0,1-6 0,-6 20 0,5-23 0,-3 4 0,10-22 0,-4-4 0,8-35 0,-3 0 0,4-31 0,0-1 0,0-1 0,0 0 0,0 1 0,0 8 0,0 0 0,0 13 0,0-3 0,0 17 0,0-4 0,4 11 0,-3-5 0,3 10 0,-4-9 0,0 8 0,0-8 0,0 4 0,5-6 0,-4 1 0,4-1 0,-5 1 0,0-1 0,4 1 0,-3 4 0,4 2 0,-5 5 0,0 0 0,0-1 0,4 5 0,1 1 0,4 12 0,-3 4 0,2 7 0,-7 2 0,4-1 0,-1-4 0,-3 3 0,3-4 0,-4 1 0,5 3 0,-4-9 0,3 10 0,-4-5 0,0 5 0,0 1 0,0-6 0,0 10 0,0-8 0,0 10 0,0-1 0,0-4 0,0 4 0,0 1 0,0 0 0,0 1 0,0 4 0,-5-4 0,-1 6 0,0-6 0,-4 4 0,4-4 0,-5-1 0,0 6 0,0-12 0,1 6 0,-6-1 0,5-4 0,-10 4 0,5-5 0,-4-5 0,4 3 0,-3-3 0,3 0 0,0 3 0,-3-3 0,3 0 0,0 3 0,-3-3 0,8 0 0,-4 3 0,1-8 0,-2 8 0,0-3 0,-4 0 0,5 3 0,-1-8 0,-3 8 0,3-3 0,-4 0 0,0 3 0,-1-8 0,1 9 0,-1-4 0,1-1 0,-1 5 0,1-4 0,-1 4 0,6-4 0,-4 3 0,8-9 0,-3 5 0,9-6 0,-3 0 0,11-4 0,9-11 0,19-14 0,19-12 0,19-9 0,10-8-314,-31 26 0,-1 0 314,27-20 0,17 1 0,-30 15 0,13-7 0,-14 2 0,-3 10 0,-6-8 0,-9 17 0,-7-3 0,-9 10 628,-6-4-628,-4 9 0,-2-3 0,-5 4 0,0 0 0,1 0 0,-1 0 0,0 0 0,-13 9 0,-3 2 0,-14 5 0,-5 4 0,-2-8 0,-12 10 0,5-9 0,-13 5 0,6-7 0,-7 2 0,1-1 0,-1 0 0,0 0 0,0 0 0,0 1 0,0-1 0,1 0 0,-10 5 0,14-4 0,2-2 0,9-1 0,12-4 0,-1 4 0,3-4 0,3 2 0,-4-2 0,0 0 0,-1 3 0,6-4 0,-5 0 0,5 4 0,-5-3 0,-1-1 0,6 4 0,-5-3 0,5 3 0,0-3 0,-5 3 0,10-8 0,-9 4 0,3-5 0,-4 0 0,-1 0 0,1 0 0,-1 0 0,1 0 0,-6 0 0,4 0 0,-11 0 0,12 0 0,-12 0 0,6 0 0,-7 0 0,0 0 0,1 0 0,-1 0 0,0 0 0,1 0 0,-1-5 0,6-1 0,-4 0 0,4-3 0,-5 2 0,5 1 0,-4 1 0,10 5 0,-9 0 0,15 0 0,-3 0 0,10 0 0,4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9.3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9.77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0.04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17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52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39 24575,'0'-22'0,"0"5"0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82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2.29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2.8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3.24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3.7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48.85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1280 252 24575,'-26'0'0,"-7"0"0,16 0 0,-9 0 0,5 0 0,-12 0 0,10 0 0,-23 0 0,22 0 0,-14 0 0,10 0 0,-6 0 0,0 0 0,1 0 0,-1 0 0,0 0 0,1 0 0,-8-11 0,-1 8 0,-7-13 0,7 10 0,-5-1 0,-3-4 0,0 10 0,-7-11 0,1 11 0,5-10 0,-6 4 0,9-5 0,6 5 0,1-3 0,13 4 0,2 0 0,6 1 0,4 1 0,68 3 0,-2 10 0,11-2 0,7 3-492,-8 5 0,1 2 154,16 4 0,2 0 338,-1-2 0,2-1-492,9 4 0,1 0 0,-4-3 0,-2-2 429,-19-4 0,0 0-387,9 0 0,-2-1 450,19 2 0,-37-6 0,-1-1 0,33 8 0,-11-8 0,-17-1 983,-14-6-570,-5 0 570,-17 0 0,4 0 0,-10 0-674,3 0-309,-9 0 0,5 0 0,-6 0 0,0 0 0,0 0 0,0 0 0,1 0 0,-1 0 0,-38 0 0,3 0 0,-28-5 0,6-2 0,6-4 0,-7-1 0,1-1 0,-17-6 0,4 4 0,-14-10 0,9 4 0,-8-6 0,-3-1 0,-8 0-438,0-1 438,8 8 0,-6-6 0,6 12 0,1-11 0,1 11 0,17-4 0,1 6 0,15-3 0,8 3 0,1 2 0,16 2 438,-8 4-438,23 0 0,41 0 0,6 11 0,3-2 0,6 0-492,20 4 0,1 1 87,-10-1 0,2 0 405,2-1 0,5 0 0,-1-2-492,21 0 0,1 0 164,-24-2 0,2 0 0,-3-1 56,15-2 1,-1 0-221,10 4 0,-4 0 224,-31-3 1,-2 0 16,10 3 0,-1 0 251,-11-4 0,-5 0 983,19 6-607,-11-5 607,-23 4 0,-14-5 0,-7 0 0,-4 0 0,-41 0-931,17 0-52,-38 0 0,30 0 0,-10 0 0,4 0 0,-6 0 0,1 0 0,-8 0 0,-1 0 0,-7 0 0,-25 0 0,2 7 0,-22-6-853,-1 12 853,-2-11 0,43 5 0,2 0 0,-29-6-184,-10 6 184,31-1 0,-7-5 0,10 5 0,21-6 0,3 5 844,13-4-844,-1 3 193,6-4-193,1 0 0,4 0 0,1 0 0,-5 0 0,3 0 0,1 0 0,6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4.14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4.9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6.3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7.2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7.78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8.1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8.66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9.10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0.0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0.80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9.93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1191 24575,'24'-15'0,"-2"-1"0,-13 11 0,-4-5 0,3 1 0,-3 0 0,5 0 0,-1 3 0,0-2 0,0 3 0,-4-4 0,4 0 0,-4 4 0,4-4 0,0 4 0,1-4 0,-1 4 0,0-3 0,0 2 0,0-3 0,1 0 0,-1 4 0,-4-3 0,3 3 0,-3-1 0,5-2 0,-1 7 0,-4-7 0,7 7 0,-10-7 0,15 7 0,-11-3 0,7 4 0,-3-4 0,-1 2 0,0-2 0,0 4 0,0-4 0,1 3 0,-1-7 0,0 7 0,-4-7 0,8 3 0,-7 0 0,3-4 0,-1 4 0,-3-4 0,0 0 0,4 4 0,-4-4 0,0 4 0,3-4 0,-7 0 0,7 4 0,-3-4 0,5 8 0,-1-7 0,0 7 0,-4-7 0,4 3 0,-4-4 0,0-1 0,3 5 0,-3-7 0,0 6 0,3-3 0,-2-4 0,3 11 0,-4-10 0,3 7 0,-3-4 0,0-1 0,4 5 0,-4-3 0,0 3 0,3-4 0,-3 3 0,0-2 0,4 3 0,-8-4 0,11 0 0,-10-1 0,10 1 0,-11 0 0,7 4 0,-2-3 0,3 3 0,-4-5 0,3 5 0,-3-3 0,5 7 0,-1-3 0,0 0 0,0 3 0,0-8 0,1 4 0,-1 0 0,-4-3 0,7 3 0,-5-4 0,6 4 0,-4-4 0,0 4 0,1-4 0,-1 0 0,-4-1 0,3 5 0,-3-3 0,0 3 0,4-4 0,-4 4 0,0-4 0,3 4 0,-3 0 0,4-7 0,-3 6 0,2-4 0,-3-2 0,0 6 0,3-7 0,-7 3 0,7 1 0,-6 0 0,6 4 0,-7-7 0,7 9 0,-3-9 0,0 7 0,3-4 0,-2 4 0,-1-4 0,3 4 0,-3 0 0,4-7 0,-4 6 0,4-8 0,-8 5 0,7 4 0,-3-7 0,0 6 0,3-4 0,-7-2 0,8 10 0,-8-14 0,7 14 0,-7-11 0,7 8 0,-7-4 0,7 0 0,-7-1 0,7 1 0,-7 0 0,8 0 0,-8-1 0,3 1 0,0 0 0,-3 0 0,7 0 0,-3-1 0,0 1 0,0 0 0,-1 0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1.4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1.9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2.58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3.18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3.93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5.1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5.9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6.4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8.0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13.53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878 212 24575,'-21'-4'0,"1"3"0,14-3 0,-3 4 0,-4 0 0,3-4 0,-4 3 0,5-3 0,0 4 0,0-4 0,-1 3 0,1-3 0,0 4 0,0-4 0,-1 3 0,1-8 0,0 8 0,4-7 0,-7 3 0,5 0 0,-6-3 0,4 7 0,0-8 0,-1 8 0,1-7 0,0 7 0,4-7 0,-8 7 0,7-7 0,-7 7 0,8-7 0,-8 2 0,7 1 0,-7 1 0,4 0 0,0 3 0,-1-7 0,1 7 0,0-3 0,0 4 0,-1-4 0,1 3 0,0-4 0,0 5 0,-1-4 0,1 3 0,0-3 0,0 0 0,-1 3 0,1-3 0,0 4 0,0-4 0,0 3 0,-1-3 0,1 4 0,0 0 0,0-4 0,-1 3 0,1-3 0,0 4 0,0 0 0,-1 0 0,1 0 0,0 0 0,0 0 0,0 0 0,-1 0 0,1 0 0,0 0 0,0 0 0,-1 0 0,1 0 0,0 0 0,0 0 0,-1 0 0,1 0 0,0 0 0,0 0 0,-1 0 0,1 0 0,0 0 0,0 0 0,0 0 0,-1 0 0,1 0 0,0-5 0,0 4 0,-1-3 0,1 0 0,0 3 0,0-3 0,-1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9.66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0.1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0.83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1.5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2.22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2.9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3.6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4.26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4.93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5.7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16.78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15 1 24575,'0'45'0,"0"4"0,0-7 0,0 7 0,0 8 0,0-7 0,0 0 0,0 5 0,0-3 0,0 14 0,0 8 0,0-6 0,0-1 0,0 26 0,0-36 0,0 10 0,0-2 0,0-11 0,0 6 0,0 0 0,0-4 0,0 36 0,0-23 0,0-2 0,0-11 0,0-14 0,0-7 0,0-9 0,0-6 0,0-4 0,0-2 0,-4-9 0,15 8 0,-7-2 0,13 3 0,-7 0 0,-1-4 0,1-1 0,-5-30 0,-1-3 0,-4-29 0,-6 4 0,-2-25 0,-4 19 0,-3-36 0,2 31 0,0-15 0,5 9 0,3 8 0,5 8 0,0 10 0,0 6 0,0 6 0,0 2 0,0 5 0,0 6 0,0-4 0,0 3 0,0-4 0,4 4 0,1-3 0,0 4 0,0-6 0,0 1 0,-4 4 0,3 2 0,-4 5 0,0 0 0,4-1 0,-3 1 0,3 0 0,1 0 0,0 3 0,8 2 0,-3 4 0,4 0 0,-4 22 0,1 5 0,13 30 0,4 1 0,14 26-492,-20-36 0,0 3 225,3 12 1,-1 4 266,1 4 0,0 2-492,2 9 0,-1 3 0,-2 0 0,-3-1 440,-3-14 1,-1-1-418,0 7 1,-2-4 468,-6-21 0,-1-2 0,3 10 0,1-1-13,2 30 13,0-12 983,-7-19-691,-2-15 691,-5-8 0,0-7 0,4-12-686,-3-1-280,3-4-17,-15-60 0,-4 11 0,-5-46 0,-5 21 0,11 14 0,-11-15 0,6 15 0,-1-7 0,-2 15 0,9-5 0,-8 12 0,7-13 0,-2 13 0,4-5 0,6 6 0,1 0 0,5 7 0,0 0 0,0 12 0,0 1 0,9 42 0,-1-1 0,7 27 0,-3-7 0,-5-5 0,-2 7 0,1 0 0,-5-7 0,4 5 0,-5-12 0,0 6 0,5-13 0,-4 4 0,4-4 0,-5-1 0,0 6 0,0-11 0,0 10 0,0-4 0,0 5 0,0 1 0,0-1 0,5 1 0,-4 0 0,4-1 0,-5 1 0,0 0 0,0-1 0,0 1 0,0-6 0,0-2 0,0-5 0,0-1 0,0-4 0,0 3 0,0-9 0,0 9 0,0-8 0,-5 8 0,4-3 0,-8 4 0,3 10 0,1-8 0,-4 8 0,3-10 0,0-4 0,-3 3 0,8-4 0,-8 6 0,3-1 0,0 1 0,-3 5 0,3-4 0,-5 4 0,1-5 0,5 5 0,-5-4 0,5 4 0,-1-5 0,-3-6 0,4 4 0,0-3 0,-4-1 0,8 0 0,-3-1 0,0-4 0,3 5 0,-3-6 0,0 0 0,3-32 0,-4 5 0,5-29 0,0 14 0,0-8 0,0-1 0,0-7 0,0 0 0,6 1 0,2-17 0,4 18 0,1-24 0,5 20 0,-4-8 0,11-5 0,-11 20 0,9-4 0,-11 15 0,4-1 0,-5 6 0,0 2 0,-1 5 0,0 1 0,0-1 0,0 6 0,0-4 0,0 8 0,-1-3 0,0 5 0,-3 0 0,2 3 0,-3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6.3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7.13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8.31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9.19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9.9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1.5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2.4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3.0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3.53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4.1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34.52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1101 900 24575,'-26'-16'0,"1"-3"0,9 8 0,-3-8 0,-2 3 0,-1-5 0,-4 4 0,4-8 0,2 12 0,-2-12 0,2 9 0,-2-10 0,2 8 0,-9-14 0,11 14 0,-8-9 0,3-1 0,0 0 0,-5-1 0,6-3 0,1 10 0,0-5 0,-1 1 0,2 4 0,-2-4 0,2 5 0,-1 1 0,1-1 0,5 6 0,-5-4 0,5 8 0,-6-8 0,6 8 0,-4-9 0,3 10 0,-13-19 0,6 15 0,-12-10 0,13 14 0,-5-1 0,1-4 0,-2 7 0,0-6 0,-4 8 0,10-4 0,-10-2 0,15 7 0,-8-5 0,15 9 0,4-4 0,29 5 0,-3 0 0,18 0 0,-12 0 0,8 0 0,16 6 0,17 2 0,10 6 0,-8-1 0,3 1 0,-5-1 0,1 0 0,-1 0 0,-9 11 0,-4 2 0,-9-6 0,34 23 0,-75-39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4.84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5.49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6.09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6.64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8.17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9.05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3.68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4.50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5.97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7.25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1722F-8DEB-5846-B03C-B3CA3E3B87C8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81AF1-66BB-BE46-9616-FC9C681ED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97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8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3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8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6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2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2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6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1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39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28DC-2F60-584B-9154-5F7ECDF10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FF483-7CCC-E241-8299-FD96477B1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4EBA-51F4-6D46-8A9B-781E5B18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C875-379F-9C43-901D-D64D68D7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A97E-4AB1-0B42-AE9A-0CDA22DF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1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C781-AABD-884A-93C0-466C0308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4D23F-8097-B34D-BFB1-1C8F2880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CE30-F3DA-4F41-94CE-0EB4F0A0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7EBC-2271-8C4E-8DF0-17836429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F9343-853B-D343-877E-AF25C11E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5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0FE0F-DA76-4746-8D26-91BA2D76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8C137-5423-864D-B4E1-943AA4EA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C18E-35C8-7644-8CF7-DBED7F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2AA9-026E-924D-A264-F2C67D98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E826F-4DCB-FD4C-AD3B-EF504A96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91E2-F6AF-F24B-9899-6BEAD598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5C6E-9A5C-D64F-819F-66DDE204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06252-1F79-BD44-9026-B18D3FEF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9952-0A5B-6D44-A3A7-CDCAA865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3AF59-DDDB-064C-BE10-B1CBDAAE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3BD5-7EDA-EC4D-8346-B51E4C72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07E6-EB5C-5A4B-87F8-8FE85217C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13300-94E4-984A-B08B-D19BA8B6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B191-ED87-6A42-B51C-9724ECC6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29D2-40C2-9B43-AF5D-A27FD73B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0E48-AE49-3F44-887B-D4197097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A088-74C0-254F-8622-09CDA0A05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E03B8-8640-1A45-9AE1-5C0CA4A6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AE17D-F95C-8B46-8D12-8F92CCA4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47F42-5B01-D342-9D46-ABF92E79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82B06-28B0-1E4E-8A4D-BA53F32C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916A-7C8C-EA41-94F7-C13F3C74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06E79-DACC-844D-BFB6-8B1068C02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65CBE-9E18-EC48-A7CD-60EED9128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9B27C-7B6E-614C-B4EE-DB7DB5BBD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836CC-B97F-0D46-8210-771734A62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1326F-6995-F643-B572-507995C5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024D-D302-934F-A729-36CACEA2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D23BE-507B-5C49-B0F7-3C01B395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0C03-E472-154B-B4A3-4F5A80D5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1E1B-A2E8-A045-BEAD-E402AE46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10D6-590F-D34C-B7BD-8A2944A8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5DEAF-BF9C-0044-9482-32F20203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8AA6-72C2-2346-B0CD-EA92CD09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0325E-EEE7-F748-9AB2-C98298FA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63DF-1791-9342-AFCE-277FA099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8F79-00E0-E045-B2D8-11D2E920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C904-AF66-194A-B1C7-A8E7C060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A79C3-9721-EA4F-B40F-D10F2380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1ACD-A3E9-7D4F-A631-5CADF3AE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57F8-DB69-B64E-8123-6F648EE3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9E13E-535B-794A-979E-59260F80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D5D0-49F7-144D-AFC1-021AD6A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73DB3-2B34-8E45-9306-84483C5F2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5735-A174-E94D-AE8F-24658BAF3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CC44A-EE64-AD4F-9B83-D6DB0D14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47254-7E9A-5D47-9D61-FE491002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E004E-C7AB-3D44-98B0-91F69426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458EE-11C0-FA48-A156-1DEAB132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D83E1-C9EF-8F46-8B31-2937F80EB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5F5D-154D-3D4A-A60E-F366142B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C5A-95C5-BF4A-BB76-E7BC0E23C329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D2E2-6DC1-A648-AD77-694B82BF4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C1582-D711-0446-B34B-D732F9A06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8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.xml"/><Relationship Id="rId21" Type="http://schemas.openxmlformats.org/officeDocument/2006/relationships/image" Target="../media/image37.png"/><Relationship Id="rId42" Type="http://schemas.openxmlformats.org/officeDocument/2006/relationships/customXml" Target="../ink/ink18.xml"/><Relationship Id="rId63" Type="http://schemas.openxmlformats.org/officeDocument/2006/relationships/customXml" Target="../ink/ink31.xml"/><Relationship Id="rId84" Type="http://schemas.openxmlformats.org/officeDocument/2006/relationships/customXml" Target="../ink/ink51.xml"/><Relationship Id="rId138" Type="http://schemas.openxmlformats.org/officeDocument/2006/relationships/customXml" Target="../ink/ink105.xml"/><Relationship Id="rId159" Type="http://schemas.openxmlformats.org/officeDocument/2006/relationships/customXml" Target="../ink/ink121.xml"/><Relationship Id="rId170" Type="http://schemas.openxmlformats.org/officeDocument/2006/relationships/image" Target="../media/image67.png"/><Relationship Id="rId191" Type="http://schemas.openxmlformats.org/officeDocument/2006/relationships/customXml" Target="../ink/ink137.xml"/><Relationship Id="rId205" Type="http://schemas.openxmlformats.org/officeDocument/2006/relationships/customXml" Target="../ink/ink144.xml"/><Relationship Id="rId107" Type="http://schemas.openxmlformats.org/officeDocument/2006/relationships/customXml" Target="../ink/ink74.xml"/><Relationship Id="rId11" Type="http://schemas.openxmlformats.org/officeDocument/2006/relationships/image" Target="../media/image320.png"/><Relationship Id="rId32" Type="http://schemas.openxmlformats.org/officeDocument/2006/relationships/customXml" Target="../ink/ink13.xml"/><Relationship Id="rId53" Type="http://schemas.openxmlformats.org/officeDocument/2006/relationships/image" Target="../media/image53.png"/><Relationship Id="rId74" Type="http://schemas.openxmlformats.org/officeDocument/2006/relationships/customXml" Target="../ink/ink42.xml"/><Relationship Id="rId128" Type="http://schemas.openxmlformats.org/officeDocument/2006/relationships/customXml" Target="../ink/ink95.xml"/><Relationship Id="rId149" Type="http://schemas.openxmlformats.org/officeDocument/2006/relationships/customXml" Target="../ink/ink115.xml"/><Relationship Id="rId5" Type="http://schemas.openxmlformats.org/officeDocument/2006/relationships/diagramQuickStyle" Target="../diagrams/quickStyle5.xml"/><Relationship Id="rId95" Type="http://schemas.openxmlformats.org/officeDocument/2006/relationships/customXml" Target="../ink/ink62.xml"/><Relationship Id="rId160" Type="http://schemas.openxmlformats.org/officeDocument/2006/relationships/image" Target="../media/image62.png"/><Relationship Id="rId181" Type="http://schemas.openxmlformats.org/officeDocument/2006/relationships/customXml" Target="../ink/ink132.xml"/><Relationship Id="rId22" Type="http://schemas.openxmlformats.org/officeDocument/2006/relationships/customXml" Target="../ink/ink8.xml"/><Relationship Id="rId43" Type="http://schemas.openxmlformats.org/officeDocument/2006/relationships/image" Target="../media/image48.png"/><Relationship Id="rId64" Type="http://schemas.openxmlformats.org/officeDocument/2006/relationships/customXml" Target="../ink/ink32.xml"/><Relationship Id="rId118" Type="http://schemas.openxmlformats.org/officeDocument/2006/relationships/customXml" Target="../ink/ink85.xml"/><Relationship Id="rId139" Type="http://schemas.openxmlformats.org/officeDocument/2006/relationships/customXml" Target="../ink/ink106.xml"/><Relationship Id="rId85" Type="http://schemas.openxmlformats.org/officeDocument/2006/relationships/customXml" Target="../ink/ink52.xml"/><Relationship Id="rId150" Type="http://schemas.openxmlformats.org/officeDocument/2006/relationships/customXml" Target="../ink/ink116.xml"/><Relationship Id="rId171" Type="http://schemas.openxmlformats.org/officeDocument/2006/relationships/customXml" Target="../ink/ink127.xml"/><Relationship Id="rId192" Type="http://schemas.openxmlformats.org/officeDocument/2006/relationships/image" Target="../media/image78.png"/><Relationship Id="rId206" Type="http://schemas.openxmlformats.org/officeDocument/2006/relationships/image" Target="../media/image85.png"/><Relationship Id="rId12" Type="http://schemas.openxmlformats.org/officeDocument/2006/relationships/customXml" Target="../ink/ink3.xml"/><Relationship Id="rId33" Type="http://schemas.openxmlformats.org/officeDocument/2006/relationships/image" Target="../media/image43.png"/><Relationship Id="rId108" Type="http://schemas.openxmlformats.org/officeDocument/2006/relationships/customXml" Target="../ink/ink75.xml"/><Relationship Id="rId129" Type="http://schemas.openxmlformats.org/officeDocument/2006/relationships/customXml" Target="../ink/ink96.xml"/><Relationship Id="rId54" Type="http://schemas.openxmlformats.org/officeDocument/2006/relationships/customXml" Target="../ink/ink24.xml"/><Relationship Id="rId75" Type="http://schemas.openxmlformats.org/officeDocument/2006/relationships/customXml" Target="../ink/ink43.xml"/><Relationship Id="rId96" Type="http://schemas.openxmlformats.org/officeDocument/2006/relationships/customXml" Target="../ink/ink63.xml"/><Relationship Id="rId140" Type="http://schemas.openxmlformats.org/officeDocument/2006/relationships/customXml" Target="../ink/ink107.xml"/><Relationship Id="rId161" Type="http://schemas.openxmlformats.org/officeDocument/2006/relationships/customXml" Target="../ink/ink122.xml"/><Relationship Id="rId182" Type="http://schemas.openxmlformats.org/officeDocument/2006/relationships/image" Target="../media/image73.png"/><Relationship Id="rId6" Type="http://schemas.openxmlformats.org/officeDocument/2006/relationships/diagramColors" Target="../diagrams/colors5.xml"/><Relationship Id="rId23" Type="http://schemas.openxmlformats.org/officeDocument/2006/relationships/image" Target="../media/image38.png"/><Relationship Id="rId119" Type="http://schemas.openxmlformats.org/officeDocument/2006/relationships/customXml" Target="../ink/ink86.xml"/><Relationship Id="rId44" Type="http://schemas.openxmlformats.org/officeDocument/2006/relationships/customXml" Target="../ink/ink19.xml"/><Relationship Id="rId65" Type="http://schemas.openxmlformats.org/officeDocument/2006/relationships/customXml" Target="../ink/ink33.xml"/><Relationship Id="rId86" Type="http://schemas.openxmlformats.org/officeDocument/2006/relationships/customXml" Target="../ink/ink53.xml"/><Relationship Id="rId130" Type="http://schemas.openxmlformats.org/officeDocument/2006/relationships/customXml" Target="../ink/ink97.xml"/><Relationship Id="rId151" Type="http://schemas.openxmlformats.org/officeDocument/2006/relationships/image" Target="../media/image58.png"/><Relationship Id="rId172" Type="http://schemas.openxmlformats.org/officeDocument/2006/relationships/image" Target="../media/image68.png"/><Relationship Id="rId193" Type="http://schemas.openxmlformats.org/officeDocument/2006/relationships/customXml" Target="../ink/ink138.xml"/><Relationship Id="rId207" Type="http://schemas.openxmlformats.org/officeDocument/2006/relationships/customXml" Target="../ink/ink145.xml"/><Relationship Id="rId13" Type="http://schemas.openxmlformats.org/officeDocument/2006/relationships/image" Target="../media/image33.png"/><Relationship Id="rId109" Type="http://schemas.openxmlformats.org/officeDocument/2006/relationships/customXml" Target="../ink/ink76.xml"/><Relationship Id="rId34" Type="http://schemas.openxmlformats.org/officeDocument/2006/relationships/customXml" Target="../ink/ink14.xml"/><Relationship Id="rId55" Type="http://schemas.openxmlformats.org/officeDocument/2006/relationships/image" Target="../media/image54.png"/><Relationship Id="rId76" Type="http://schemas.openxmlformats.org/officeDocument/2006/relationships/customXml" Target="../ink/ink44.xml"/><Relationship Id="rId97" Type="http://schemas.openxmlformats.org/officeDocument/2006/relationships/customXml" Target="../ink/ink64.xml"/><Relationship Id="rId120" Type="http://schemas.openxmlformats.org/officeDocument/2006/relationships/customXml" Target="../ink/ink87.xml"/><Relationship Id="rId141" Type="http://schemas.openxmlformats.org/officeDocument/2006/relationships/customXml" Target="../ink/ink108.xml"/><Relationship Id="rId7" Type="http://schemas.microsoft.com/office/2007/relationships/diagramDrawing" Target="../diagrams/drawing5.xml"/><Relationship Id="rId162" Type="http://schemas.openxmlformats.org/officeDocument/2006/relationships/image" Target="../media/image63.png"/><Relationship Id="rId183" Type="http://schemas.openxmlformats.org/officeDocument/2006/relationships/customXml" Target="../ink/ink133.xml"/><Relationship Id="rId24" Type="http://schemas.openxmlformats.org/officeDocument/2006/relationships/customXml" Target="../ink/ink9.xml"/><Relationship Id="rId45" Type="http://schemas.openxmlformats.org/officeDocument/2006/relationships/image" Target="../media/image49.png"/><Relationship Id="rId66" Type="http://schemas.openxmlformats.org/officeDocument/2006/relationships/customXml" Target="../ink/ink34.xml"/><Relationship Id="rId87" Type="http://schemas.openxmlformats.org/officeDocument/2006/relationships/customXml" Target="../ink/ink54.xml"/><Relationship Id="rId110" Type="http://schemas.openxmlformats.org/officeDocument/2006/relationships/customXml" Target="../ink/ink77.xml"/><Relationship Id="rId131" Type="http://schemas.openxmlformats.org/officeDocument/2006/relationships/customXml" Target="../ink/ink98.xml"/><Relationship Id="rId61" Type="http://schemas.openxmlformats.org/officeDocument/2006/relationships/customXml" Target="../ink/ink29.xml"/><Relationship Id="rId82" Type="http://schemas.openxmlformats.org/officeDocument/2006/relationships/customXml" Target="../ink/ink49.xml"/><Relationship Id="rId152" Type="http://schemas.openxmlformats.org/officeDocument/2006/relationships/customXml" Target="../ink/ink117.xml"/><Relationship Id="rId173" Type="http://schemas.openxmlformats.org/officeDocument/2006/relationships/customXml" Target="../ink/ink128.xml"/><Relationship Id="rId194" Type="http://schemas.openxmlformats.org/officeDocument/2006/relationships/image" Target="../media/image79.png"/><Relationship Id="rId199" Type="http://schemas.openxmlformats.org/officeDocument/2006/relationships/customXml" Target="../ink/ink141.xml"/><Relationship Id="rId203" Type="http://schemas.openxmlformats.org/officeDocument/2006/relationships/customXml" Target="../ink/ink143.xml"/><Relationship Id="rId208" Type="http://schemas.openxmlformats.org/officeDocument/2006/relationships/image" Target="../media/image86.png"/><Relationship Id="rId19" Type="http://schemas.openxmlformats.org/officeDocument/2006/relationships/image" Target="../media/image36.png"/><Relationship Id="rId14" Type="http://schemas.openxmlformats.org/officeDocument/2006/relationships/customXml" Target="../ink/ink4.xml"/><Relationship Id="rId30" Type="http://schemas.openxmlformats.org/officeDocument/2006/relationships/customXml" Target="../ink/ink12.xml"/><Relationship Id="rId35" Type="http://schemas.openxmlformats.org/officeDocument/2006/relationships/image" Target="../media/image44.png"/><Relationship Id="rId56" Type="http://schemas.openxmlformats.org/officeDocument/2006/relationships/customXml" Target="../ink/ink25.xml"/><Relationship Id="rId77" Type="http://schemas.openxmlformats.org/officeDocument/2006/relationships/image" Target="../media/image56.png"/><Relationship Id="rId100" Type="http://schemas.openxmlformats.org/officeDocument/2006/relationships/customXml" Target="../ink/ink67.xml"/><Relationship Id="rId105" Type="http://schemas.openxmlformats.org/officeDocument/2006/relationships/customXml" Target="../ink/ink72.xml"/><Relationship Id="rId126" Type="http://schemas.openxmlformats.org/officeDocument/2006/relationships/customXml" Target="../ink/ink93.xml"/><Relationship Id="rId147" Type="http://schemas.openxmlformats.org/officeDocument/2006/relationships/customXml" Target="../ink/ink113.xml"/><Relationship Id="rId168" Type="http://schemas.openxmlformats.org/officeDocument/2006/relationships/image" Target="../media/image66.png"/><Relationship Id="rId8" Type="http://schemas.openxmlformats.org/officeDocument/2006/relationships/customXml" Target="../ink/ink1.xml"/><Relationship Id="rId51" Type="http://schemas.openxmlformats.org/officeDocument/2006/relationships/image" Target="../media/image52.png"/><Relationship Id="rId72" Type="http://schemas.openxmlformats.org/officeDocument/2006/relationships/customXml" Target="../ink/ink40.xml"/><Relationship Id="rId93" Type="http://schemas.openxmlformats.org/officeDocument/2006/relationships/customXml" Target="../ink/ink60.xml"/><Relationship Id="rId98" Type="http://schemas.openxmlformats.org/officeDocument/2006/relationships/customXml" Target="../ink/ink65.xml"/><Relationship Id="rId121" Type="http://schemas.openxmlformats.org/officeDocument/2006/relationships/customXml" Target="../ink/ink88.xml"/><Relationship Id="rId142" Type="http://schemas.openxmlformats.org/officeDocument/2006/relationships/customXml" Target="../ink/ink109.xml"/><Relationship Id="rId163" Type="http://schemas.openxmlformats.org/officeDocument/2006/relationships/customXml" Target="../ink/ink123.xml"/><Relationship Id="rId184" Type="http://schemas.openxmlformats.org/officeDocument/2006/relationships/image" Target="../media/image74.png"/><Relationship Id="rId189" Type="http://schemas.openxmlformats.org/officeDocument/2006/relationships/customXml" Target="../ink/ink136.xml"/><Relationship Id="rId3" Type="http://schemas.openxmlformats.org/officeDocument/2006/relationships/diagramData" Target="../diagrams/data5.xml"/><Relationship Id="rId25" Type="http://schemas.openxmlformats.org/officeDocument/2006/relationships/image" Target="../media/image39.png"/><Relationship Id="rId46" Type="http://schemas.openxmlformats.org/officeDocument/2006/relationships/customXml" Target="../ink/ink20.xml"/><Relationship Id="rId67" Type="http://schemas.openxmlformats.org/officeDocument/2006/relationships/customXml" Target="../ink/ink35.xml"/><Relationship Id="rId116" Type="http://schemas.openxmlformats.org/officeDocument/2006/relationships/customXml" Target="../ink/ink83.xml"/><Relationship Id="rId137" Type="http://schemas.openxmlformats.org/officeDocument/2006/relationships/customXml" Target="../ink/ink104.xml"/><Relationship Id="rId158" Type="http://schemas.openxmlformats.org/officeDocument/2006/relationships/image" Target="../media/image61.png"/><Relationship Id="rId20" Type="http://schemas.openxmlformats.org/officeDocument/2006/relationships/customXml" Target="../ink/ink7.xml"/><Relationship Id="rId41" Type="http://schemas.openxmlformats.org/officeDocument/2006/relationships/image" Target="../media/image47.png"/><Relationship Id="rId62" Type="http://schemas.openxmlformats.org/officeDocument/2006/relationships/customXml" Target="../ink/ink30.xml"/><Relationship Id="rId83" Type="http://schemas.openxmlformats.org/officeDocument/2006/relationships/customXml" Target="../ink/ink50.xml"/><Relationship Id="rId88" Type="http://schemas.openxmlformats.org/officeDocument/2006/relationships/customXml" Target="../ink/ink55.xml"/><Relationship Id="rId111" Type="http://schemas.openxmlformats.org/officeDocument/2006/relationships/customXml" Target="../ink/ink78.xml"/><Relationship Id="rId132" Type="http://schemas.openxmlformats.org/officeDocument/2006/relationships/customXml" Target="../ink/ink99.xml"/><Relationship Id="rId153" Type="http://schemas.openxmlformats.org/officeDocument/2006/relationships/customXml" Target="../ink/ink118.xml"/><Relationship Id="rId174" Type="http://schemas.openxmlformats.org/officeDocument/2006/relationships/image" Target="../media/image69.png"/><Relationship Id="rId179" Type="http://schemas.openxmlformats.org/officeDocument/2006/relationships/customXml" Target="../ink/ink131.xml"/><Relationship Id="rId195" Type="http://schemas.openxmlformats.org/officeDocument/2006/relationships/customXml" Target="../ink/ink139.xml"/><Relationship Id="rId209" Type="http://schemas.openxmlformats.org/officeDocument/2006/relationships/customXml" Target="../ink/ink146.xml"/><Relationship Id="rId190" Type="http://schemas.openxmlformats.org/officeDocument/2006/relationships/image" Target="../media/image77.png"/><Relationship Id="rId204" Type="http://schemas.openxmlformats.org/officeDocument/2006/relationships/image" Target="../media/image84.png"/><Relationship Id="rId15" Type="http://schemas.openxmlformats.org/officeDocument/2006/relationships/image" Target="../media/image34.png"/><Relationship Id="rId36" Type="http://schemas.openxmlformats.org/officeDocument/2006/relationships/customXml" Target="../ink/ink15.xml"/><Relationship Id="rId57" Type="http://schemas.openxmlformats.org/officeDocument/2006/relationships/image" Target="../media/image55.png"/><Relationship Id="rId106" Type="http://schemas.openxmlformats.org/officeDocument/2006/relationships/customXml" Target="../ink/ink73.xml"/><Relationship Id="rId127" Type="http://schemas.openxmlformats.org/officeDocument/2006/relationships/customXml" Target="../ink/ink94.xml"/><Relationship Id="rId10" Type="http://schemas.openxmlformats.org/officeDocument/2006/relationships/customXml" Target="../ink/ink2.xml"/><Relationship Id="rId31" Type="http://schemas.openxmlformats.org/officeDocument/2006/relationships/image" Target="../media/image42.png"/><Relationship Id="rId52" Type="http://schemas.openxmlformats.org/officeDocument/2006/relationships/customXml" Target="../ink/ink23.xml"/><Relationship Id="rId73" Type="http://schemas.openxmlformats.org/officeDocument/2006/relationships/customXml" Target="../ink/ink41.xml"/><Relationship Id="rId78" Type="http://schemas.openxmlformats.org/officeDocument/2006/relationships/customXml" Target="../ink/ink45.xml"/><Relationship Id="rId94" Type="http://schemas.openxmlformats.org/officeDocument/2006/relationships/customXml" Target="../ink/ink61.xml"/><Relationship Id="rId99" Type="http://schemas.openxmlformats.org/officeDocument/2006/relationships/customXml" Target="../ink/ink66.xml"/><Relationship Id="rId101" Type="http://schemas.openxmlformats.org/officeDocument/2006/relationships/customXml" Target="../ink/ink68.xml"/><Relationship Id="rId122" Type="http://schemas.openxmlformats.org/officeDocument/2006/relationships/customXml" Target="../ink/ink89.xml"/><Relationship Id="rId143" Type="http://schemas.openxmlformats.org/officeDocument/2006/relationships/customXml" Target="../ink/ink110.xml"/><Relationship Id="rId148" Type="http://schemas.openxmlformats.org/officeDocument/2006/relationships/customXml" Target="../ink/ink114.xml"/><Relationship Id="rId164" Type="http://schemas.openxmlformats.org/officeDocument/2006/relationships/image" Target="../media/image64.png"/><Relationship Id="rId169" Type="http://schemas.openxmlformats.org/officeDocument/2006/relationships/customXml" Target="../ink/ink126.xml"/><Relationship Id="rId185" Type="http://schemas.openxmlformats.org/officeDocument/2006/relationships/customXml" Target="../ink/ink134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1.png"/><Relationship Id="rId180" Type="http://schemas.openxmlformats.org/officeDocument/2006/relationships/image" Target="../media/image72.png"/><Relationship Id="rId210" Type="http://schemas.openxmlformats.org/officeDocument/2006/relationships/image" Target="../media/image87.png"/><Relationship Id="rId26" Type="http://schemas.openxmlformats.org/officeDocument/2006/relationships/customXml" Target="../ink/ink10.xml"/><Relationship Id="rId47" Type="http://schemas.openxmlformats.org/officeDocument/2006/relationships/image" Target="../media/image50.png"/><Relationship Id="rId68" Type="http://schemas.openxmlformats.org/officeDocument/2006/relationships/customXml" Target="../ink/ink36.xml"/><Relationship Id="rId89" Type="http://schemas.openxmlformats.org/officeDocument/2006/relationships/customXml" Target="../ink/ink56.xml"/><Relationship Id="rId112" Type="http://schemas.openxmlformats.org/officeDocument/2006/relationships/customXml" Target="../ink/ink79.xml"/><Relationship Id="rId133" Type="http://schemas.openxmlformats.org/officeDocument/2006/relationships/customXml" Target="../ink/ink100.xml"/><Relationship Id="rId154" Type="http://schemas.openxmlformats.org/officeDocument/2006/relationships/image" Target="../media/image59.png"/><Relationship Id="rId175" Type="http://schemas.openxmlformats.org/officeDocument/2006/relationships/customXml" Target="../ink/ink129.xml"/><Relationship Id="rId196" Type="http://schemas.openxmlformats.org/officeDocument/2006/relationships/image" Target="../media/image80.png"/><Relationship Id="rId200" Type="http://schemas.openxmlformats.org/officeDocument/2006/relationships/image" Target="../media/image82.png"/><Relationship Id="rId16" Type="http://schemas.openxmlformats.org/officeDocument/2006/relationships/customXml" Target="../ink/ink5.xml"/><Relationship Id="rId37" Type="http://schemas.openxmlformats.org/officeDocument/2006/relationships/image" Target="../media/image45.png"/><Relationship Id="rId58" Type="http://schemas.openxmlformats.org/officeDocument/2006/relationships/customXml" Target="../ink/ink26.xml"/><Relationship Id="rId79" Type="http://schemas.openxmlformats.org/officeDocument/2006/relationships/customXml" Target="../ink/ink46.xml"/><Relationship Id="rId102" Type="http://schemas.openxmlformats.org/officeDocument/2006/relationships/customXml" Target="../ink/ink69.xml"/><Relationship Id="rId123" Type="http://schemas.openxmlformats.org/officeDocument/2006/relationships/customXml" Target="../ink/ink90.xml"/><Relationship Id="rId144" Type="http://schemas.openxmlformats.org/officeDocument/2006/relationships/image" Target="../media/image57.png"/><Relationship Id="rId90" Type="http://schemas.openxmlformats.org/officeDocument/2006/relationships/customXml" Target="../ink/ink57.xml"/><Relationship Id="rId165" Type="http://schemas.openxmlformats.org/officeDocument/2006/relationships/customXml" Target="../ink/ink124.xml"/><Relationship Id="rId186" Type="http://schemas.openxmlformats.org/officeDocument/2006/relationships/image" Target="../media/image75.png"/><Relationship Id="rId211" Type="http://schemas.openxmlformats.org/officeDocument/2006/relationships/customXml" Target="../ink/ink147.xml"/><Relationship Id="rId27" Type="http://schemas.openxmlformats.org/officeDocument/2006/relationships/image" Target="../media/image40.png"/><Relationship Id="rId48" Type="http://schemas.openxmlformats.org/officeDocument/2006/relationships/customXml" Target="../ink/ink21.xml"/><Relationship Id="rId69" Type="http://schemas.openxmlformats.org/officeDocument/2006/relationships/customXml" Target="../ink/ink37.xml"/><Relationship Id="rId113" Type="http://schemas.openxmlformats.org/officeDocument/2006/relationships/customXml" Target="../ink/ink80.xml"/><Relationship Id="rId134" Type="http://schemas.openxmlformats.org/officeDocument/2006/relationships/customXml" Target="../ink/ink101.xml"/><Relationship Id="rId80" Type="http://schemas.openxmlformats.org/officeDocument/2006/relationships/customXml" Target="../ink/ink47.xml"/><Relationship Id="rId155" Type="http://schemas.openxmlformats.org/officeDocument/2006/relationships/customXml" Target="../ink/ink119.xml"/><Relationship Id="rId176" Type="http://schemas.openxmlformats.org/officeDocument/2006/relationships/image" Target="../media/image70.png"/><Relationship Id="rId197" Type="http://schemas.openxmlformats.org/officeDocument/2006/relationships/customXml" Target="../ink/ink140.xml"/><Relationship Id="rId201" Type="http://schemas.openxmlformats.org/officeDocument/2006/relationships/customXml" Target="../ink/ink142.xml"/><Relationship Id="rId17" Type="http://schemas.openxmlformats.org/officeDocument/2006/relationships/image" Target="../media/image35.png"/><Relationship Id="rId38" Type="http://schemas.openxmlformats.org/officeDocument/2006/relationships/customXml" Target="../ink/ink16.xml"/><Relationship Id="rId59" Type="http://schemas.openxmlformats.org/officeDocument/2006/relationships/customXml" Target="../ink/ink27.xml"/><Relationship Id="rId103" Type="http://schemas.openxmlformats.org/officeDocument/2006/relationships/customXml" Target="../ink/ink70.xml"/><Relationship Id="rId124" Type="http://schemas.openxmlformats.org/officeDocument/2006/relationships/customXml" Target="../ink/ink91.xml"/><Relationship Id="rId70" Type="http://schemas.openxmlformats.org/officeDocument/2006/relationships/customXml" Target="../ink/ink38.xml"/><Relationship Id="rId91" Type="http://schemas.openxmlformats.org/officeDocument/2006/relationships/customXml" Target="../ink/ink58.xml"/><Relationship Id="rId145" Type="http://schemas.openxmlformats.org/officeDocument/2006/relationships/customXml" Target="../ink/ink111.xml"/><Relationship Id="rId166" Type="http://schemas.openxmlformats.org/officeDocument/2006/relationships/image" Target="../media/image65.png"/><Relationship Id="rId187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8.png"/><Relationship Id="rId28" Type="http://schemas.openxmlformats.org/officeDocument/2006/relationships/customXml" Target="../ink/ink11.xml"/><Relationship Id="rId49" Type="http://schemas.openxmlformats.org/officeDocument/2006/relationships/image" Target="../media/image51.png"/><Relationship Id="rId114" Type="http://schemas.openxmlformats.org/officeDocument/2006/relationships/customXml" Target="../ink/ink81.xml"/><Relationship Id="rId60" Type="http://schemas.openxmlformats.org/officeDocument/2006/relationships/customXml" Target="../ink/ink28.xml"/><Relationship Id="rId81" Type="http://schemas.openxmlformats.org/officeDocument/2006/relationships/customXml" Target="../ink/ink48.xml"/><Relationship Id="rId135" Type="http://schemas.openxmlformats.org/officeDocument/2006/relationships/customXml" Target="../ink/ink102.xml"/><Relationship Id="rId156" Type="http://schemas.openxmlformats.org/officeDocument/2006/relationships/image" Target="../media/image60.png"/><Relationship Id="rId177" Type="http://schemas.openxmlformats.org/officeDocument/2006/relationships/customXml" Target="../ink/ink130.xml"/><Relationship Id="rId198" Type="http://schemas.openxmlformats.org/officeDocument/2006/relationships/image" Target="../media/image81.png"/><Relationship Id="rId202" Type="http://schemas.openxmlformats.org/officeDocument/2006/relationships/image" Target="../media/image83.png"/><Relationship Id="rId18" Type="http://schemas.openxmlformats.org/officeDocument/2006/relationships/customXml" Target="../ink/ink6.xml"/><Relationship Id="rId39" Type="http://schemas.openxmlformats.org/officeDocument/2006/relationships/image" Target="../media/image46.png"/><Relationship Id="rId50" Type="http://schemas.openxmlformats.org/officeDocument/2006/relationships/customXml" Target="../ink/ink22.xml"/><Relationship Id="rId104" Type="http://schemas.openxmlformats.org/officeDocument/2006/relationships/customXml" Target="../ink/ink71.xml"/><Relationship Id="rId125" Type="http://schemas.openxmlformats.org/officeDocument/2006/relationships/customXml" Target="../ink/ink92.xml"/><Relationship Id="rId146" Type="http://schemas.openxmlformats.org/officeDocument/2006/relationships/customXml" Target="../ink/ink112.xml"/><Relationship Id="rId167" Type="http://schemas.openxmlformats.org/officeDocument/2006/relationships/customXml" Target="../ink/ink125.xml"/><Relationship Id="rId188" Type="http://schemas.openxmlformats.org/officeDocument/2006/relationships/image" Target="../media/image76.png"/><Relationship Id="rId71" Type="http://schemas.openxmlformats.org/officeDocument/2006/relationships/customXml" Target="../ink/ink39.xml"/><Relationship Id="rId92" Type="http://schemas.openxmlformats.org/officeDocument/2006/relationships/customXml" Target="../ink/ink59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41.png"/><Relationship Id="rId40" Type="http://schemas.openxmlformats.org/officeDocument/2006/relationships/customXml" Target="../ink/ink17.xml"/><Relationship Id="rId115" Type="http://schemas.openxmlformats.org/officeDocument/2006/relationships/customXml" Target="../ink/ink82.xml"/><Relationship Id="rId136" Type="http://schemas.openxmlformats.org/officeDocument/2006/relationships/customXml" Target="../ink/ink103.xml"/><Relationship Id="rId157" Type="http://schemas.openxmlformats.org/officeDocument/2006/relationships/customXml" Target="../ink/ink120.xml"/><Relationship Id="rId178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30.png"/><Relationship Id="rId4" Type="http://schemas.openxmlformats.org/officeDocument/2006/relationships/diagramData" Target="../diagrams/data8.xml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9.jpg"/><Relationship Id="rId5" Type="http://schemas.openxmlformats.org/officeDocument/2006/relationships/image" Target="../media/image93.JPG"/><Relationship Id="rId10" Type="http://schemas.openxmlformats.org/officeDocument/2006/relationships/image" Target="../media/image98.jpg"/><Relationship Id="rId4" Type="http://schemas.openxmlformats.org/officeDocument/2006/relationships/image" Target="../media/image92.JPG"/><Relationship Id="rId9" Type="http://schemas.openxmlformats.org/officeDocument/2006/relationships/image" Target="../media/image9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Pb1J_RCJM&amp;list=PLsYgm6hOXgDToCj9jZ80rUUXVH93EDyHM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09A4F30-7614-1A4E-BA6E-413FAD8AA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01" r="54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30423B7-9298-B540-A965-24B77E0D1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381" y="5244084"/>
            <a:ext cx="6973204" cy="1261872"/>
          </a:xfrm>
        </p:spPr>
        <p:txBody>
          <a:bodyPr anchor="ctr">
            <a:no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  <a:t>HARRY POTTER 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  <a:t/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</a:b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  <a:t>and the 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  <a:t/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</a:b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77"/>
              </a:rPr>
              <a:t>SORCERER’S STONE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ritannic Bold" panose="020B0903060703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D1042-1D3B-4746-9299-2EEB24622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Adrian Edo Martin</a:t>
            </a:r>
          </a:p>
          <a:p>
            <a:pPr algn="l"/>
            <a:r>
              <a:rPr lang="en-US" sz="2000" dirty="0" err="1">
                <a:solidFill>
                  <a:schemeClr val="tx2"/>
                </a:solidFill>
              </a:rPr>
              <a:t>Vishakha</a:t>
            </a:r>
            <a:r>
              <a:rPr lang="en-US" sz="2000" dirty="0">
                <a:solidFill>
                  <a:schemeClr val="tx2"/>
                </a:solidFill>
              </a:rPr>
              <a:t> Krishna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Vidya </a:t>
            </a:r>
            <a:r>
              <a:rPr lang="en-US" sz="2000" dirty="0" err="1">
                <a:solidFill>
                  <a:schemeClr val="tx2"/>
                </a:solidFill>
              </a:rPr>
              <a:t>Vinobha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7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430" y="2225549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9877625" y="2395172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443631" y="2352329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8B47A8D2-F80E-8A4A-B54F-9B6795D14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8" y="2411283"/>
            <a:ext cx="6974933" cy="361188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C72872B-6567-D24A-A1E1-0DE700177E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990448"/>
              </p:ext>
            </p:extLst>
          </p:nvPr>
        </p:nvGraphicFramePr>
        <p:xfrm>
          <a:off x="9117018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955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588" y="2058229"/>
            <a:ext cx="3480004" cy="274153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9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Nicholas Flamel's connection to Fluffy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6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Learning to fly broomstick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6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The game of Quidditch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507080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broom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seeker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ron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potter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potter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grab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flamel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draco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nicholas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hooch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snitch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remember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longbottom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leviosa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hermione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oliver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79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3C75A92-367B-B64F-93D0-012D7649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12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B853A8-D4B2-2846-999E-A65132A446B9}"/>
                  </a:ext>
                </a:extLst>
              </p14:cNvPr>
              <p14:cNvContentPartPr/>
              <p14:nvPr/>
            </p14:nvContentPartPr>
            <p14:xfrm>
              <a:off x="2955194" y="2974746"/>
              <a:ext cx="193680" cy="937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B853A8-D4B2-2846-999E-A65132A446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9194" y="2938746"/>
                <a:ext cx="26532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5E80F7-6A22-5547-A861-8F1ABBD2AE90}"/>
                  </a:ext>
                </a:extLst>
              </p14:cNvPr>
              <p14:cNvContentPartPr/>
              <p14:nvPr/>
            </p14:nvContentPartPr>
            <p14:xfrm>
              <a:off x="3078674" y="2660826"/>
              <a:ext cx="1501920" cy="56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5E80F7-6A22-5547-A861-8F1ABBD2AE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3034" y="2625186"/>
                <a:ext cx="157356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A630F-26DC-6244-AD38-99C5935E6202}"/>
                  </a:ext>
                </a:extLst>
              </p14:cNvPr>
              <p14:cNvContentPartPr/>
              <p14:nvPr/>
            </p14:nvContentPartPr>
            <p14:xfrm>
              <a:off x="3447674" y="2475786"/>
              <a:ext cx="570600" cy="178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A630F-26DC-6244-AD38-99C5935E62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1674" y="2439786"/>
                <a:ext cx="642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BDF00C2-1B4C-EB45-B27A-2E1F5C58CDFE}"/>
                  </a:ext>
                </a:extLst>
              </p14:cNvPr>
              <p14:cNvContentPartPr/>
              <p14:nvPr/>
            </p14:nvContentPartPr>
            <p14:xfrm>
              <a:off x="3541994" y="2556066"/>
              <a:ext cx="1184040" cy="1676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BDF00C2-1B4C-EB45-B27A-2E1F5C58CD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6354" y="2520426"/>
                <a:ext cx="1255680" cy="17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7CF1030-2627-DD4C-A7ED-4721CD52B1D2}"/>
                  </a:ext>
                </a:extLst>
              </p14:cNvPr>
              <p14:cNvContentPartPr/>
              <p14:nvPr/>
            </p14:nvContentPartPr>
            <p14:xfrm>
              <a:off x="3703274" y="4265706"/>
              <a:ext cx="869400" cy="158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7CF1030-2627-DD4C-A7ED-4721CD52B1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40274" y="4202706"/>
                <a:ext cx="9950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2D8583-2E22-CD48-89F4-9F21B782707F}"/>
                  </a:ext>
                </a:extLst>
              </p14:cNvPr>
              <p14:cNvContentPartPr/>
              <p14:nvPr/>
            </p14:nvContentPartPr>
            <p14:xfrm>
              <a:off x="4444874" y="3951066"/>
              <a:ext cx="415800" cy="429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2D8583-2E22-CD48-89F4-9F21B78270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2234" y="3888066"/>
                <a:ext cx="5414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6658DAC-FF44-8642-AFC8-A829A9B3B28E}"/>
                  </a:ext>
                </a:extLst>
              </p14:cNvPr>
              <p14:cNvContentPartPr/>
              <p14:nvPr/>
            </p14:nvContentPartPr>
            <p14:xfrm>
              <a:off x="4040954" y="2509626"/>
              <a:ext cx="316080" cy="7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6658DAC-FF44-8642-AFC8-A829A9B3B2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7954" y="2446626"/>
                <a:ext cx="441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5EC98F7-34E6-A148-985C-910AE1CA1DED}"/>
                  </a:ext>
                </a:extLst>
              </p14:cNvPr>
              <p14:cNvContentPartPr/>
              <p14:nvPr/>
            </p14:nvContentPartPr>
            <p14:xfrm>
              <a:off x="4626674" y="2761266"/>
              <a:ext cx="215640" cy="1234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5EC98F7-34E6-A148-985C-910AE1CA1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64034" y="2698626"/>
                <a:ext cx="341280" cy="13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3CEB4FF-BC9A-1043-AD97-DC0A372FC67D}"/>
                  </a:ext>
                </a:extLst>
              </p14:cNvPr>
              <p14:cNvContentPartPr/>
              <p14:nvPr/>
            </p14:nvContentPartPr>
            <p14:xfrm>
              <a:off x="4049594" y="2694306"/>
              <a:ext cx="396360" cy="324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3CEB4FF-BC9A-1043-AD97-DC0A372FC6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6954" y="2631306"/>
                <a:ext cx="5220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D88F00-697B-CA48-8DAD-A741B1B9B6B5}"/>
                  </a:ext>
                </a:extLst>
              </p14:cNvPr>
              <p14:cNvContentPartPr/>
              <p14:nvPr/>
            </p14:nvContentPartPr>
            <p14:xfrm>
              <a:off x="4229594" y="3246186"/>
              <a:ext cx="306000" cy="92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D88F00-697B-CA48-8DAD-A741B1B9B6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66954" y="3183546"/>
                <a:ext cx="4316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480E185-B311-CF43-B1CD-7CAA80B2BA2E}"/>
                  </a:ext>
                </a:extLst>
              </p14:cNvPr>
              <p14:cNvContentPartPr/>
              <p14:nvPr/>
            </p14:nvContentPartPr>
            <p14:xfrm>
              <a:off x="3901634" y="3888066"/>
              <a:ext cx="209880" cy="239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480E185-B311-CF43-B1CD-7CAA80B2BA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8634" y="3825426"/>
                <a:ext cx="335520" cy="36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D395597-F074-F641-A085-865C5803DB20}"/>
              </a:ext>
            </a:extLst>
          </p:cNvPr>
          <p:cNvGrpSpPr/>
          <p:nvPr/>
        </p:nvGrpSpPr>
        <p:grpSpPr>
          <a:xfrm>
            <a:off x="2999474" y="2564346"/>
            <a:ext cx="1984680" cy="1910160"/>
            <a:chOff x="2999474" y="2564346"/>
            <a:chExt cx="1984680" cy="19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CAB057-552A-1E48-8878-74226A01E044}"/>
                    </a:ext>
                  </a:extLst>
                </p14:cNvPr>
                <p14:cNvContentPartPr/>
                <p14:nvPr/>
              </p14:nvContentPartPr>
              <p14:xfrm>
                <a:off x="2999474" y="2658666"/>
                <a:ext cx="1537200" cy="161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CAB057-552A-1E48-8878-74226A01E0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63834" y="2623026"/>
                  <a:ext cx="1608840" cy="16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37B081-4C0B-EE43-89D7-073355014A9E}"/>
                    </a:ext>
                  </a:extLst>
                </p14:cNvPr>
                <p14:cNvContentPartPr/>
                <p14:nvPr/>
              </p14:nvContentPartPr>
              <p14:xfrm>
                <a:off x="3074354" y="3222066"/>
                <a:ext cx="365760" cy="99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37B081-4C0B-EE43-89D7-073355014A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8354" y="3186426"/>
                  <a:ext cx="43740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C1E7F5-19F1-D249-8C45-2DD706E1EAEA}"/>
                    </a:ext>
                  </a:extLst>
                </p14:cNvPr>
                <p14:cNvContentPartPr/>
                <p14:nvPr/>
              </p14:nvContentPartPr>
              <p14:xfrm>
                <a:off x="3127994" y="3912186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C1E7F5-19F1-D249-8C45-2DD706E1E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91994" y="387654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1CA54-D7F0-024D-94E7-FE087E0BDD8B}"/>
                    </a:ext>
                  </a:extLst>
                </p14:cNvPr>
                <p14:cNvContentPartPr/>
                <p14:nvPr/>
              </p14:nvContentPartPr>
              <p14:xfrm>
                <a:off x="3328874" y="4208106"/>
                <a:ext cx="905400" cy="26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1CA54-D7F0-024D-94E7-FE087E0BDD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5874" y="4145466"/>
                  <a:ext cx="1031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517A96-F962-8A42-A414-C33FD3428050}"/>
                    </a:ext>
                  </a:extLst>
                </p14:cNvPr>
                <p14:cNvContentPartPr/>
                <p14:nvPr/>
              </p14:nvContentPartPr>
              <p14:xfrm>
                <a:off x="3483314" y="4131426"/>
                <a:ext cx="539280" cy="28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517A96-F962-8A42-A414-C33FD34280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20314" y="4068426"/>
                  <a:ext cx="664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37EB06-0252-5F48-872A-AD3924488A7C}"/>
                    </a:ext>
                  </a:extLst>
                </p14:cNvPr>
                <p14:cNvContentPartPr/>
                <p14:nvPr/>
              </p14:nvContentPartPr>
              <p14:xfrm>
                <a:off x="4860314" y="3241866"/>
                <a:ext cx="123840" cy="70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37EB06-0252-5F48-872A-AD3924488A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7674" y="3179226"/>
                  <a:ext cx="24948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26A833-5E22-FA41-A11D-604A58578986}"/>
                    </a:ext>
                  </a:extLst>
                </p14:cNvPr>
                <p14:cNvContentPartPr/>
                <p14:nvPr/>
              </p14:nvContentPartPr>
              <p14:xfrm>
                <a:off x="4676354" y="2788986"/>
                <a:ext cx="250200" cy="45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26A833-5E22-FA41-A11D-604A585789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13714" y="2725986"/>
                  <a:ext cx="3758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FE84E2-9CEE-7748-A59D-3164240D31E2}"/>
                    </a:ext>
                  </a:extLst>
                </p14:cNvPr>
                <p14:cNvContentPartPr/>
                <p14:nvPr/>
              </p14:nvContentPartPr>
              <p14:xfrm>
                <a:off x="4307354" y="2564346"/>
                <a:ext cx="369720" cy="22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FE84E2-9CEE-7748-A59D-3164240D31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4354" y="2501706"/>
                  <a:ext cx="495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A03B44-1C66-584F-BB4B-DCFB887FEA9A}"/>
                    </a:ext>
                  </a:extLst>
                </p14:cNvPr>
                <p14:cNvContentPartPr/>
                <p14:nvPr/>
              </p14:nvContentPartPr>
              <p14:xfrm>
                <a:off x="3843674" y="2854506"/>
                <a:ext cx="7668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A03B44-1C66-584F-BB4B-DCFB887FEA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0674" y="2791866"/>
                  <a:ext cx="202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26319A-714D-F442-B068-A4E662E6F640}"/>
                    </a:ext>
                  </a:extLst>
                </p14:cNvPr>
                <p14:cNvContentPartPr/>
                <p14:nvPr/>
              </p14:nvContentPartPr>
              <p14:xfrm>
                <a:off x="3911354" y="2857746"/>
                <a:ext cx="276120" cy="199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26319A-714D-F442-B068-A4E662E6F6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48354" y="2794746"/>
                  <a:ext cx="40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C7BA53-603B-B14D-A3A4-D45313E4CA3D}"/>
                    </a:ext>
                  </a:extLst>
                </p14:cNvPr>
                <p14:cNvContentPartPr/>
                <p14:nvPr/>
              </p14:nvContentPartPr>
              <p14:xfrm>
                <a:off x="4187114" y="3057186"/>
                <a:ext cx="90000" cy="24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C7BA53-603B-B14D-A3A4-D45313E4CA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24474" y="2994186"/>
                  <a:ext cx="215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758193-F5EA-9143-BB0A-0DA82D64FC19}"/>
                    </a:ext>
                  </a:extLst>
                </p14:cNvPr>
                <p14:cNvContentPartPr/>
                <p14:nvPr/>
              </p14:nvContentPartPr>
              <p14:xfrm>
                <a:off x="4082714" y="3593586"/>
                <a:ext cx="432360" cy="51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758193-F5EA-9143-BB0A-0DA82D64F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0074" y="3530946"/>
                  <a:ext cx="55800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1AF6EB-5003-FF41-840B-632EDA67F6FF}"/>
                    </a:ext>
                  </a:extLst>
                </p14:cNvPr>
                <p14:cNvContentPartPr/>
                <p14:nvPr/>
              </p14:nvContentPartPr>
              <p14:xfrm>
                <a:off x="3895514" y="3814266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1AF6EB-5003-FF41-840B-632EDA67F6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32874" y="3751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04A9DD-A5B2-FB4F-A17F-93C56770E704}"/>
                    </a:ext>
                  </a:extLst>
                </p14:cNvPr>
                <p14:cNvContentPartPr/>
                <p14:nvPr/>
              </p14:nvContentPartPr>
              <p14:xfrm>
                <a:off x="3895514" y="3848466"/>
                <a:ext cx="37080" cy="8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04A9DD-A5B2-FB4F-A17F-93C56770E7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2874" y="3785466"/>
                  <a:ext cx="162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6D11C6-C69F-1A44-8898-566303262C8D}"/>
                    </a:ext>
                  </a:extLst>
                </p14:cNvPr>
                <p14:cNvContentPartPr/>
                <p14:nvPr/>
              </p14:nvContentPartPr>
              <p14:xfrm>
                <a:off x="3909914" y="3795546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6D11C6-C69F-1A44-8898-566303262C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69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2B9DF-2393-664F-A793-727112374EE6}"/>
                    </a:ext>
                  </a:extLst>
                </p14:cNvPr>
                <p14:cNvContentPartPr/>
                <p14:nvPr/>
              </p14:nvContentPartPr>
              <p14:xfrm>
                <a:off x="3878954" y="3795546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2B9DF-2393-664F-A793-727112374E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3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8EA68F-45BB-8344-8A26-2CF0F6EA0AF3}"/>
                    </a:ext>
                  </a:extLst>
                </p14:cNvPr>
                <p14:cNvContentPartPr/>
                <p14:nvPr/>
              </p14:nvContentPartPr>
              <p14:xfrm>
                <a:off x="3878954" y="379554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8EA68F-45BB-8344-8A26-2CF0F6EA0A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3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1C8F06-6264-9741-9936-F34F2D4EE64D}"/>
                    </a:ext>
                  </a:extLst>
                </p14:cNvPr>
                <p14:cNvContentPartPr/>
                <p14:nvPr/>
              </p14:nvContentPartPr>
              <p14:xfrm>
                <a:off x="3868514" y="379554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1C8F06-6264-9741-9936-F34F2D4EE6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55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13F59F-5AD9-7C4B-A498-E7AF0695648E}"/>
                    </a:ext>
                  </a:extLst>
                </p14:cNvPr>
                <p14:cNvContentPartPr/>
                <p14:nvPr/>
              </p14:nvContentPartPr>
              <p14:xfrm>
                <a:off x="3847634" y="379554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13F59F-5AD9-7C4B-A498-E7AF06956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8499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91E054-DC92-D240-BB24-C222A21AA933}"/>
                    </a:ext>
                  </a:extLst>
                </p14:cNvPr>
                <p14:cNvContentPartPr/>
                <p14:nvPr/>
              </p14:nvContentPartPr>
              <p14:xfrm>
                <a:off x="3814874" y="3784746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91E054-DC92-D240-BB24-C222A21AA9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2234" y="3721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A11D5D-4C1B-3E46-942F-BAD9819DD654}"/>
                    </a:ext>
                  </a:extLst>
                </p14:cNvPr>
                <p14:cNvContentPartPr/>
                <p14:nvPr/>
              </p14:nvContentPartPr>
              <p14:xfrm>
                <a:off x="3814874" y="378474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A11D5D-4C1B-3E46-942F-BAD9819DD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2234" y="3721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CA9FA2-2661-C44F-B67D-9FE6B91CFD31}"/>
                    </a:ext>
                  </a:extLst>
                </p14:cNvPr>
                <p14:cNvContentPartPr/>
                <p14:nvPr/>
              </p14:nvContentPartPr>
              <p14:xfrm>
                <a:off x="3773474" y="3777186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CA9FA2-2661-C44F-B67D-9FE6B91CFD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0474" y="3714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49B15C-7859-874E-803D-B6BC1D337654}"/>
                    </a:ext>
                  </a:extLst>
                </p14:cNvPr>
                <p14:cNvContentPartPr/>
                <p14:nvPr/>
              </p14:nvContentPartPr>
              <p14:xfrm>
                <a:off x="3745394" y="3753426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49B15C-7859-874E-803D-B6BC1D337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2394" y="36904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63253D-DCEA-C64D-91A8-BD3D0B05ADA9}"/>
                    </a:ext>
                  </a:extLst>
                </p14:cNvPr>
                <p14:cNvContentPartPr/>
                <p14:nvPr/>
              </p14:nvContentPartPr>
              <p14:xfrm>
                <a:off x="3703994" y="373974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63253D-DCEA-C64D-91A8-BD3D0B05AD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0994" y="3676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A11552-B9D1-3842-A9E4-2631588C0F34}"/>
                    </a:ext>
                  </a:extLst>
                </p14:cNvPr>
                <p14:cNvContentPartPr/>
                <p14:nvPr/>
              </p14:nvContentPartPr>
              <p14:xfrm>
                <a:off x="3689954" y="3715626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A11552-B9D1-3842-A9E4-2631588C0F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7314" y="3652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6F8D2A-45A2-9640-B13A-55ECC428C877}"/>
                    </a:ext>
                  </a:extLst>
                </p14:cNvPr>
                <p14:cNvContentPartPr/>
                <p14:nvPr/>
              </p14:nvContentPartPr>
              <p14:xfrm>
                <a:off x="3665114" y="369438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6F8D2A-45A2-9640-B13A-55ECC428C8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2474" y="3631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6AD8C8-E8EE-D041-89E0-0E57726F00E1}"/>
                    </a:ext>
                  </a:extLst>
                </p14:cNvPr>
                <p14:cNvContentPartPr/>
                <p14:nvPr/>
              </p14:nvContentPartPr>
              <p14:xfrm>
                <a:off x="3665114" y="3694386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6AD8C8-E8EE-D041-89E0-0E57726F00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2474" y="3631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D50521-7353-D54F-8E2E-7A08406C74B2}"/>
                    </a:ext>
                  </a:extLst>
                </p14:cNvPr>
                <p14:cNvContentPartPr/>
                <p14:nvPr/>
              </p14:nvContentPartPr>
              <p14:xfrm>
                <a:off x="3626594" y="3669546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D50521-7353-D54F-8E2E-7A08406C7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63594" y="36069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CBED1D-3E4A-2344-A617-02CD9D4A6982}"/>
                    </a:ext>
                  </a:extLst>
                </p14:cNvPr>
                <p14:cNvContentPartPr/>
                <p14:nvPr/>
              </p14:nvContentPartPr>
              <p14:xfrm>
                <a:off x="3608594" y="3662706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CBED1D-3E4A-2344-A617-02CD9D4A6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45594" y="35997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552EC7-7F70-6941-A25F-43F8778193AA}"/>
                    </a:ext>
                  </a:extLst>
                </p14:cNvPr>
                <p14:cNvContentPartPr/>
                <p14:nvPr/>
              </p14:nvContentPartPr>
              <p14:xfrm>
                <a:off x="3587714" y="3631386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552EC7-7F70-6941-A25F-43F8778193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5074" y="3568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1D4FB4-2968-6B41-B23D-87CE085C5865}"/>
                    </a:ext>
                  </a:extLst>
                </p14:cNvPr>
                <p14:cNvContentPartPr/>
                <p14:nvPr/>
              </p14:nvContentPartPr>
              <p14:xfrm>
                <a:off x="3587714" y="3627786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1D4FB4-2968-6B41-B23D-87CE085C58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5074" y="3565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1C6F43-5B14-1941-950B-8651685E4CF0}"/>
                    </a:ext>
                  </a:extLst>
                </p14:cNvPr>
                <p14:cNvContentPartPr/>
                <p14:nvPr/>
              </p14:nvContentPartPr>
              <p14:xfrm>
                <a:off x="3522194" y="3537426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1C6F43-5B14-1941-950B-8651685E4C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9554" y="3474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734EB7-FAFB-3340-AC59-BCBAB6DBAA4A}"/>
                    </a:ext>
                  </a:extLst>
                </p14:cNvPr>
                <p14:cNvContentPartPr/>
                <p14:nvPr/>
              </p14:nvContentPartPr>
              <p14:xfrm>
                <a:off x="3522194" y="3523746"/>
                <a:ext cx="360" cy="1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734EB7-FAFB-3340-AC59-BCBAB6DBAA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59554" y="3460746"/>
                  <a:ext cx="12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EA0ECA-5AB3-C646-AEFF-0BA06CC2E073}"/>
                    </a:ext>
                  </a:extLst>
                </p14:cNvPr>
                <p14:cNvContentPartPr/>
                <p14:nvPr/>
              </p14:nvContentPartPr>
              <p14:xfrm>
                <a:off x="3522194" y="3516906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EA0ECA-5AB3-C646-AEFF-0BA06CC2E0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9554" y="34542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6CD4F1-A1E7-0E4E-99AF-C02BC1D4FA47}"/>
                    </a:ext>
                  </a:extLst>
                </p14:cNvPr>
                <p14:cNvContentPartPr/>
                <p14:nvPr/>
              </p14:nvContentPartPr>
              <p14:xfrm>
                <a:off x="3504914" y="3461466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6CD4F1-A1E7-0E4E-99AF-C02BC1D4FA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1914" y="3398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439CA1-452E-A94B-A5FF-B40540D548B6}"/>
                    </a:ext>
                  </a:extLst>
                </p14:cNvPr>
                <p14:cNvContentPartPr/>
                <p14:nvPr/>
              </p14:nvContentPartPr>
              <p14:xfrm>
                <a:off x="3498074" y="341610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439CA1-452E-A94B-A5FF-B40540D548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5434" y="33534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387940-3E8B-BD49-A7BB-51084392ABD3}"/>
                    </a:ext>
                  </a:extLst>
                </p14:cNvPr>
                <p14:cNvContentPartPr/>
                <p14:nvPr/>
              </p14:nvContentPartPr>
              <p14:xfrm>
                <a:off x="3498074" y="3395586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387940-3E8B-BD49-A7BB-51084392AB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5434" y="3332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003914-61FB-A443-9EFB-BCC74DA21957}"/>
                    </a:ext>
                  </a:extLst>
                </p14:cNvPr>
                <p14:cNvContentPartPr/>
                <p14:nvPr/>
              </p14:nvContentPartPr>
              <p14:xfrm>
                <a:off x="3491594" y="3364986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003914-61FB-A443-9EFB-BCC74DA219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8594" y="3301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A99B77-ADED-FE4A-93F7-2FFB4CECA321}"/>
                    </a:ext>
                  </a:extLst>
                </p14:cNvPr>
                <p14:cNvContentPartPr/>
                <p14:nvPr/>
              </p14:nvContentPartPr>
              <p14:xfrm>
                <a:off x="3488354" y="3310986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A99B77-ADED-FE4A-93F7-2FFB4CECA3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5354" y="3247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F7563F-9EF5-F442-98CA-671DD639EFDE}"/>
                    </a:ext>
                  </a:extLst>
                </p14:cNvPr>
                <p14:cNvContentPartPr/>
                <p14:nvPr/>
              </p14:nvContentPartPr>
              <p14:xfrm>
                <a:off x="3488354" y="3265626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F7563F-9EF5-F442-98CA-671DD639EF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5354" y="320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9B1829-BE1A-1949-968A-385D66D16D4A}"/>
                    </a:ext>
                  </a:extLst>
                </p14:cNvPr>
                <p14:cNvContentPartPr/>
                <p14:nvPr/>
              </p14:nvContentPartPr>
              <p14:xfrm>
                <a:off x="3489434" y="3127386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9B1829-BE1A-1949-968A-385D66D16D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64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3EB623-AC83-0B45-8F08-94386E74055E}"/>
                    </a:ext>
                  </a:extLst>
                </p14:cNvPr>
                <p14:cNvContentPartPr/>
                <p14:nvPr/>
              </p14:nvContentPartPr>
              <p14:xfrm>
                <a:off x="3489434" y="3157266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3EB623-AC83-0B45-8F08-94386E7405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942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AE04F13-A9C5-9F42-9B39-54308FC32564}"/>
                    </a:ext>
                  </a:extLst>
                </p14:cNvPr>
                <p14:cNvContentPartPr/>
                <p14:nvPr/>
              </p14:nvContentPartPr>
              <p14:xfrm>
                <a:off x="3489434" y="3101826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AE04F13-A9C5-9F42-9B39-54308FC325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39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9B670BD-F381-7E4A-9869-57C629A0E272}"/>
                    </a:ext>
                  </a:extLst>
                </p14:cNvPr>
                <p14:cNvContentPartPr/>
                <p14:nvPr/>
              </p14:nvContentPartPr>
              <p14:xfrm>
                <a:off x="3492674" y="3098586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9B670BD-F381-7E4A-9869-57C629A0E2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0034" y="3035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BBEFE0-7065-5446-8B01-01FBCC4FF7AB}"/>
                    </a:ext>
                  </a:extLst>
                </p14:cNvPr>
                <p14:cNvContentPartPr/>
                <p14:nvPr/>
              </p14:nvContentPartPr>
              <p14:xfrm>
                <a:off x="3492674" y="3053226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BBEFE0-7065-5446-8B01-01FBCC4FF7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0034" y="2990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2E5053-EA77-A74C-BB3F-73E2CA338ABD}"/>
                    </a:ext>
                  </a:extLst>
                </p14:cNvPr>
                <p14:cNvContentPartPr/>
                <p14:nvPr/>
              </p14:nvContentPartPr>
              <p14:xfrm>
                <a:off x="3495914" y="3025146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2E5053-EA77-A74C-BB3F-73E2CA338A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3274" y="296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7EC096-CADD-C043-A52F-FACE5AEC0DA4}"/>
                    </a:ext>
                  </a:extLst>
                </p14:cNvPr>
                <p14:cNvContentPartPr/>
                <p14:nvPr/>
              </p14:nvContentPartPr>
              <p14:xfrm>
                <a:off x="3516074" y="3105786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7EC096-CADD-C043-A52F-FACE5AEC0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3074" y="3042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0DEE94-B5B2-EC4A-83E9-6A8AE30E0B91}"/>
                    </a:ext>
                  </a:extLst>
                </p14:cNvPr>
                <p14:cNvContentPartPr/>
                <p14:nvPr/>
              </p14:nvContentPartPr>
              <p14:xfrm>
                <a:off x="3542714" y="3017226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0DEE94-B5B2-EC4A-83E9-6A8AE30E0B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79714" y="2954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577A72-D4B4-3043-AFF4-45468BBCEE48}"/>
                    </a:ext>
                  </a:extLst>
                </p14:cNvPr>
                <p14:cNvContentPartPr/>
                <p14:nvPr/>
              </p14:nvContentPartPr>
              <p14:xfrm>
                <a:off x="3566114" y="2965026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577A72-D4B4-3043-AFF4-45468BBCEE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3474" y="2902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EB231F-E846-0A47-B721-D8CDC8ECC41A}"/>
                    </a:ext>
                  </a:extLst>
                </p14:cNvPr>
                <p14:cNvContentPartPr/>
                <p14:nvPr/>
              </p14:nvContentPartPr>
              <p14:xfrm>
                <a:off x="3582674" y="2937666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EB231F-E846-0A47-B721-D8CDC8ECC4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0034" y="28750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E4EBB0-201F-CC41-A453-633D83069163}"/>
                    </a:ext>
                  </a:extLst>
                </p14:cNvPr>
                <p14:cNvContentPartPr/>
                <p14:nvPr/>
              </p14:nvContentPartPr>
              <p14:xfrm>
                <a:off x="3619394" y="2889786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E4EBB0-201F-CC41-A453-633D830691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56394" y="2827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650E09-7093-0B41-9A83-E831D4104DFF}"/>
                    </a:ext>
                  </a:extLst>
                </p14:cNvPr>
                <p14:cNvContentPartPr/>
                <p14:nvPr/>
              </p14:nvContentPartPr>
              <p14:xfrm>
                <a:off x="3687434" y="2860986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650E09-7093-0B41-9A83-E831D4104D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4434" y="2798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FEC3C7-72EA-A54F-B9C2-0FDC9F59F4D1}"/>
                    </a:ext>
                  </a:extLst>
                </p14:cNvPr>
                <p14:cNvContentPartPr/>
                <p14:nvPr/>
              </p14:nvContentPartPr>
              <p14:xfrm>
                <a:off x="3748634" y="292758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FEC3C7-72EA-A54F-B9C2-0FDC9F59F4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5634" y="2864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5024FCE-D8DA-FE45-8B35-D1106FDC1C8A}"/>
                    </a:ext>
                  </a:extLst>
                </p14:cNvPr>
                <p14:cNvContentPartPr/>
                <p14:nvPr/>
              </p14:nvContentPartPr>
              <p14:xfrm>
                <a:off x="3808394" y="3034146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5024FCE-D8DA-FE45-8B35-D1106FDC1C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45394" y="2971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C5EE6AD-EF13-554A-AC2B-2F63598F3003}"/>
                    </a:ext>
                  </a:extLst>
                </p14:cNvPr>
                <p14:cNvContentPartPr/>
                <p14:nvPr/>
              </p14:nvContentPartPr>
              <p14:xfrm>
                <a:off x="3788594" y="3080586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5EE6AD-EF13-554A-AC2B-2F63598F30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017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B44001-DA5F-7043-B9AA-E3FAAF1A8EDD}"/>
                    </a:ext>
                  </a:extLst>
                </p14:cNvPr>
                <p14:cNvContentPartPr/>
                <p14:nvPr/>
              </p14:nvContentPartPr>
              <p14:xfrm>
                <a:off x="3788594" y="3143586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B44001-DA5F-7043-B9AA-E3FAAF1A8E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080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DA75409-4442-A545-ACCD-78610C6B8B1B}"/>
                    </a:ext>
                  </a:extLst>
                </p14:cNvPr>
                <p14:cNvContentPartPr/>
                <p14:nvPr/>
              </p14:nvContentPartPr>
              <p14:xfrm>
                <a:off x="3788594" y="3177066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DA75409-4442-A545-ACCD-78610C6B8B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114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A6B07F-DE7A-9D49-BE39-FCFE48A6F6E4}"/>
                    </a:ext>
                  </a:extLst>
                </p14:cNvPr>
                <p14:cNvContentPartPr/>
                <p14:nvPr/>
              </p14:nvContentPartPr>
              <p14:xfrm>
                <a:off x="3786434" y="3002826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A6B07F-DE7A-9D49-BE39-FCFE48A6F6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3794" y="2940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D3DB5F-779B-1640-911E-14F02471FF29}"/>
                    </a:ext>
                  </a:extLst>
                </p14:cNvPr>
                <p14:cNvContentPartPr/>
                <p14:nvPr/>
              </p14:nvContentPartPr>
              <p14:xfrm>
                <a:off x="3985514" y="2919306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D3DB5F-779B-1640-911E-14F02471FF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2514" y="2856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A7A960-8282-C641-BE61-8453F4D98BA4}"/>
                    </a:ext>
                  </a:extLst>
                </p14:cNvPr>
                <p14:cNvContentPartPr/>
                <p14:nvPr/>
              </p14:nvContentPartPr>
              <p14:xfrm>
                <a:off x="3982274" y="2945946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A7A960-8282-C641-BE61-8453F4D98B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19274" y="2883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F64B02-5571-5045-9851-C3755015E870}"/>
                    </a:ext>
                  </a:extLst>
                </p14:cNvPr>
                <p14:cNvContentPartPr/>
                <p14:nvPr/>
              </p14:nvContentPartPr>
              <p14:xfrm>
                <a:off x="3944834" y="2989506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F64B02-5571-5045-9851-C3755015E8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2194" y="2926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9B89B10-2C70-9D4F-9F79-76622C615DFA}"/>
                    </a:ext>
                  </a:extLst>
                </p14:cNvPr>
                <p14:cNvContentPartPr/>
                <p14:nvPr/>
              </p14:nvContentPartPr>
              <p14:xfrm>
                <a:off x="3917474" y="3042786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9B89B10-2C70-9D4F-9F79-76622C615D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4834" y="2979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299355F-FB23-C442-8B7D-2DD582B0F0FF}"/>
                    </a:ext>
                  </a:extLst>
                </p14:cNvPr>
                <p14:cNvContentPartPr/>
                <p14:nvPr/>
              </p14:nvContentPartPr>
              <p14:xfrm>
                <a:off x="3904154" y="3092466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299355F-FB23-C442-8B7D-2DD582B0F0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1514" y="3029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2BC0DB-4435-9644-BA12-ED4504D95840}"/>
                    </a:ext>
                  </a:extLst>
                </p14:cNvPr>
                <p14:cNvContentPartPr/>
                <p14:nvPr/>
              </p14:nvContentPartPr>
              <p14:xfrm>
                <a:off x="3886874" y="3129186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2BC0DB-4435-9644-BA12-ED4504D958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4234" y="3066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1341C0-BA9E-144A-9A69-BBBA2BFAADD3}"/>
                    </a:ext>
                  </a:extLst>
                </p14:cNvPr>
                <p14:cNvContentPartPr/>
                <p14:nvPr/>
              </p14:nvContentPartPr>
              <p14:xfrm>
                <a:off x="3886874" y="3178866"/>
                <a:ext cx="3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1341C0-BA9E-144A-9A69-BBBA2BFAAD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4234" y="3116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D61F05-9828-744B-8E98-27809CC22809}"/>
                    </a:ext>
                  </a:extLst>
                </p14:cNvPr>
                <p14:cNvContentPartPr/>
                <p14:nvPr/>
              </p14:nvContentPartPr>
              <p14:xfrm>
                <a:off x="3883634" y="3218826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D61F05-9828-744B-8E98-27809CC228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0634" y="3156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E28337-DF17-C643-834E-BF8BB3BDE188}"/>
                    </a:ext>
                  </a:extLst>
                </p14:cNvPr>
                <p14:cNvContentPartPr/>
                <p14:nvPr/>
              </p14:nvContentPartPr>
              <p14:xfrm>
                <a:off x="3876794" y="3265266"/>
                <a:ext cx="360" cy="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E28337-DF17-C643-834E-BF8BB3BDE1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4154" y="320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BADA36-59DC-2F4C-A32B-DEF7F94D878B}"/>
                    </a:ext>
                  </a:extLst>
                </p14:cNvPr>
                <p14:cNvContentPartPr/>
                <p14:nvPr/>
              </p14:nvContentPartPr>
              <p14:xfrm>
                <a:off x="3869594" y="3305586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BADA36-59DC-2F4C-A32B-DEF7F94D87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6594" y="3242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166F0E-F0F6-CD44-A973-5AEC7A4BC243}"/>
                    </a:ext>
                  </a:extLst>
                </p14:cNvPr>
                <p14:cNvContentPartPr/>
                <p14:nvPr/>
              </p14:nvContentPartPr>
              <p14:xfrm>
                <a:off x="3838274" y="3267786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166F0E-F0F6-CD44-A973-5AEC7A4BC2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5274" y="3204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277018-9F81-F146-9870-C234C3AADC76}"/>
                    </a:ext>
                  </a:extLst>
                </p14:cNvPr>
                <p14:cNvContentPartPr/>
                <p14:nvPr/>
              </p14:nvContentPartPr>
              <p14:xfrm>
                <a:off x="3831434" y="3234306"/>
                <a:ext cx="360" cy="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277018-9F81-F146-9870-C234C3AADC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794" y="3171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7302E62-D4C3-8A46-A6B8-049BF712FFA3}"/>
                    </a:ext>
                  </a:extLst>
                </p14:cNvPr>
                <p14:cNvContentPartPr/>
                <p14:nvPr/>
              </p14:nvContentPartPr>
              <p14:xfrm>
                <a:off x="4156874" y="2934426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7302E62-D4C3-8A46-A6B8-049BF712FF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94234" y="28714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8024CF-1E72-D343-AAAC-EAC5F0EFF27C}"/>
                    </a:ext>
                  </a:extLst>
                </p14:cNvPr>
                <p14:cNvContentPartPr/>
                <p14:nvPr/>
              </p14:nvContentPartPr>
              <p14:xfrm>
                <a:off x="4150394" y="2957466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8024CF-1E72-D343-AAAC-EAC5F0EFF2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87394" y="2894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961649-C8EF-5442-AAF3-D4FB1245B43E}"/>
                    </a:ext>
                  </a:extLst>
                </p14:cNvPr>
                <p14:cNvContentPartPr/>
                <p14:nvPr/>
              </p14:nvContentPartPr>
              <p14:xfrm>
                <a:off x="4123034" y="2977626"/>
                <a:ext cx="3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961649-C8EF-5442-AAF3-D4FB1245B4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60394" y="2914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7742C8-C982-284C-9CB6-71324FEB3EF4}"/>
                    </a:ext>
                  </a:extLst>
                </p14:cNvPr>
                <p14:cNvContentPartPr/>
                <p14:nvPr/>
              </p14:nvContentPartPr>
              <p14:xfrm>
                <a:off x="4173074" y="3090666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7742C8-C982-284C-9CB6-71324FEB3E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0074" y="3027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F00EF99-CCF6-0548-9E08-C7E94570D505}"/>
                    </a:ext>
                  </a:extLst>
                </p14:cNvPr>
                <p14:cNvContentPartPr/>
                <p14:nvPr/>
              </p14:nvContentPartPr>
              <p14:xfrm>
                <a:off x="4169474" y="309066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F00EF99-CCF6-0548-9E08-C7E94570D5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27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4103DC7-1C16-5346-86B8-4EBCC87194C6}"/>
                    </a:ext>
                  </a:extLst>
                </p14:cNvPr>
                <p14:cNvContentPartPr/>
                <p14:nvPr/>
              </p14:nvContentPartPr>
              <p14:xfrm>
                <a:off x="4169474" y="3131706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4103DC7-1C16-5346-86B8-4EBCC87194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69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92BABA-91EC-DE4E-B545-C3C762A7CDFE}"/>
                    </a:ext>
                  </a:extLst>
                </p14:cNvPr>
                <p14:cNvContentPartPr/>
                <p14:nvPr/>
              </p14:nvContentPartPr>
              <p14:xfrm>
                <a:off x="4169474" y="3141786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92BABA-91EC-DE4E-B545-C3C762A7CD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79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1EF798B-6AD7-8C44-8131-8A4EDAF5CFE7}"/>
                    </a:ext>
                  </a:extLst>
                </p14:cNvPr>
                <p14:cNvContentPartPr/>
                <p14:nvPr/>
              </p14:nvContentPartPr>
              <p14:xfrm>
                <a:off x="4169474" y="3178506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1EF798B-6AD7-8C44-8131-8A4EDAF5CF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115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AD657BB-A4DB-4C47-B08B-68A121132E2F}"/>
                    </a:ext>
                  </a:extLst>
                </p14:cNvPr>
                <p14:cNvContentPartPr/>
                <p14:nvPr/>
              </p14:nvContentPartPr>
              <p14:xfrm>
                <a:off x="4192874" y="3221706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AD657BB-A4DB-4C47-B08B-68A121132E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9874" y="31587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4A7E9D-EB4F-9F4B-B7AD-FD50B9D75BD6}"/>
                    </a:ext>
                  </a:extLst>
                </p14:cNvPr>
                <p14:cNvContentPartPr/>
                <p14:nvPr/>
              </p14:nvContentPartPr>
              <p14:xfrm>
                <a:off x="4232834" y="3284706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4A7E9D-EB4F-9F4B-B7AD-FD50B9D75B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69834" y="322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F1786A3-851C-DE44-B598-2FF1A0984714}"/>
                    </a:ext>
                  </a:extLst>
                </p14:cNvPr>
                <p14:cNvContentPartPr/>
                <p14:nvPr/>
              </p14:nvContentPartPr>
              <p14:xfrm>
                <a:off x="4272794" y="3341226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F1786A3-851C-DE44-B598-2FF1A09847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09794" y="3278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F0EAA03-5717-E94F-8CED-C1736ABF7317}"/>
                    </a:ext>
                  </a:extLst>
                </p14:cNvPr>
                <p14:cNvContentPartPr/>
                <p14:nvPr/>
              </p14:nvContentPartPr>
              <p14:xfrm>
                <a:off x="4312394" y="3377946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F0EAA03-5717-E94F-8CED-C1736ABF73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9754" y="3314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2105A6-04B7-5143-B8ED-DD3EAAB0C3C5}"/>
                    </a:ext>
                  </a:extLst>
                </p14:cNvPr>
                <p14:cNvContentPartPr/>
                <p14:nvPr/>
              </p14:nvContentPartPr>
              <p14:xfrm>
                <a:off x="4405274" y="3533466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2105A6-04B7-5143-B8ED-DD3EAAB0C3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42274" y="3470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81E830-6F70-AE40-BA3F-623B7098C362}"/>
                    </a:ext>
                  </a:extLst>
                </p14:cNvPr>
                <p14:cNvContentPartPr/>
                <p14:nvPr/>
              </p14:nvContentPartPr>
              <p14:xfrm>
                <a:off x="4394474" y="3566946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81E830-6F70-AE40-BA3F-623B7098C3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31834" y="3503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632132-6E82-2649-942F-97697E98D012}"/>
                    </a:ext>
                  </a:extLst>
                </p14:cNvPr>
                <p14:cNvContentPartPr/>
                <p14:nvPr/>
              </p14:nvContentPartPr>
              <p14:xfrm>
                <a:off x="3779954" y="3782586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632132-6E82-2649-942F-97697E98D0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719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C3AB9E-83BF-0140-AEB4-AD55AFDE6004}"/>
                    </a:ext>
                  </a:extLst>
                </p14:cNvPr>
                <p14:cNvContentPartPr/>
                <p14:nvPr/>
              </p14:nvContentPartPr>
              <p14:xfrm>
                <a:off x="3779954" y="3772506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C3AB9E-83BF-0140-AEB4-AD55AFDE60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709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A38A91-9CB3-F541-8CF5-3FFB0E667759}"/>
                    </a:ext>
                  </a:extLst>
                </p14:cNvPr>
                <p14:cNvContentPartPr/>
                <p14:nvPr/>
              </p14:nvContentPartPr>
              <p14:xfrm>
                <a:off x="3576554" y="3625626"/>
                <a:ext cx="36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A38A91-9CB3-F541-8CF5-3FFB0E6677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13554" y="356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E3098C-8F46-004F-961D-2629A02BDABB}"/>
                    </a:ext>
                  </a:extLst>
                </p14:cNvPr>
                <p14:cNvContentPartPr/>
                <p14:nvPr/>
              </p14:nvContentPartPr>
              <p14:xfrm>
                <a:off x="3780314" y="3762426"/>
                <a:ext cx="36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E3098C-8F46-004F-961D-2629A02BDA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699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6E62873-F17B-B846-B175-A6D845F73919}"/>
                    </a:ext>
                  </a:extLst>
                </p14:cNvPr>
                <p14:cNvContentPartPr/>
                <p14:nvPr/>
              </p14:nvContentPartPr>
              <p14:xfrm>
                <a:off x="4157234" y="3031626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6E62873-F17B-B846-B175-A6D845F739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94594" y="2968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A64E341-A79F-D048-96E9-017A66AB0E2C}"/>
                    </a:ext>
                  </a:extLst>
                </p14:cNvPr>
                <p14:cNvContentPartPr/>
                <p14:nvPr/>
              </p14:nvContentPartPr>
              <p14:xfrm>
                <a:off x="4250834" y="3305946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A64E341-A79F-D048-96E9-017A66AB0E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87834" y="3243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9747E64-B4E6-6146-804F-EE7CA15F17E5}"/>
                    </a:ext>
                  </a:extLst>
                </p14:cNvPr>
                <p14:cNvContentPartPr/>
                <p14:nvPr/>
              </p14:nvContentPartPr>
              <p14:xfrm>
                <a:off x="4287194" y="3352746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9747E64-B4E6-6146-804F-EE7CA15F1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4554" y="3289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F6D6D9C-3CA9-6847-B86B-78044A07614D}"/>
                    </a:ext>
                  </a:extLst>
                </p14:cNvPr>
                <p14:cNvContentPartPr/>
                <p14:nvPr/>
              </p14:nvContentPartPr>
              <p14:xfrm>
                <a:off x="4310594" y="3385866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F6D6D9C-3CA9-6847-B86B-78044A0761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7594" y="3322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0D5042-7D4D-CF44-B1A0-8E32E52E8F48}"/>
                    </a:ext>
                  </a:extLst>
                </p14:cNvPr>
                <p14:cNvContentPartPr/>
                <p14:nvPr/>
              </p14:nvContentPartPr>
              <p14:xfrm>
                <a:off x="4327154" y="3412506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0D5042-7D4D-CF44-B1A0-8E32E52E8F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4514" y="3349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B544CF-5751-764A-8DD5-F01F87B0EE91}"/>
                    </a:ext>
                  </a:extLst>
                </p14:cNvPr>
                <p14:cNvContentPartPr/>
                <p14:nvPr/>
              </p14:nvContentPartPr>
              <p14:xfrm>
                <a:off x="4330394" y="3429066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B544CF-5751-764A-8DD5-F01F87B0EE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7754" y="3366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D743D29-3FD3-9147-8FA1-9A0E9230EB7B}"/>
                    </a:ext>
                  </a:extLst>
                </p14:cNvPr>
                <p14:cNvContentPartPr/>
                <p14:nvPr/>
              </p14:nvContentPartPr>
              <p14:xfrm>
                <a:off x="4363874" y="3475506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D743D29-3FD3-9147-8FA1-9A0E9230EB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00874" y="3412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28F4A6-4DB4-8740-982E-F0A53996B671}"/>
                    </a:ext>
                  </a:extLst>
                </p14:cNvPr>
                <p14:cNvContentPartPr/>
                <p14:nvPr/>
              </p14:nvContentPartPr>
              <p14:xfrm>
                <a:off x="4390154" y="3508986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28F4A6-4DB4-8740-982E-F0A53996B6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27514" y="3445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3316C6-9145-4C4F-8C4B-6E88100447A3}"/>
                    </a:ext>
                  </a:extLst>
                </p14:cNvPr>
                <p14:cNvContentPartPr/>
                <p14:nvPr/>
              </p14:nvContentPartPr>
              <p14:xfrm>
                <a:off x="4355594" y="3499986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3316C6-9145-4C4F-8C4B-6E8810044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2594" y="3436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EFE03A-C8F7-5C44-95C4-86AEF639D196}"/>
                    </a:ext>
                  </a:extLst>
                </p14:cNvPr>
                <p14:cNvContentPartPr/>
                <p14:nvPr/>
              </p14:nvContentPartPr>
              <p14:xfrm>
                <a:off x="4337234" y="3485226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EFE03A-C8F7-5C44-95C4-86AEF639D1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4594" y="3422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8D077B-7C46-5E4A-AADA-A5D76DBA211D}"/>
                    </a:ext>
                  </a:extLst>
                </p14:cNvPr>
                <p14:cNvContentPartPr/>
                <p14:nvPr/>
              </p14:nvContentPartPr>
              <p14:xfrm>
                <a:off x="4322114" y="3587106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8D077B-7C46-5E4A-AADA-A5D76DBA211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13474" y="35781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A7E9E2B-6C05-0045-8103-385E9FFCC201}"/>
                    </a:ext>
                  </a:extLst>
                </p14:cNvPr>
                <p14:cNvContentPartPr/>
                <p14:nvPr/>
              </p14:nvContentPartPr>
              <p14:xfrm>
                <a:off x="4361714" y="3618066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A7E9E2B-6C05-0045-8103-385E9FFCC2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52714" y="36090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BA41D6-FE6E-B645-9143-AC5387ED2588}"/>
                    </a:ext>
                  </a:extLst>
                </p14:cNvPr>
                <p14:cNvContentPartPr/>
                <p14:nvPr/>
              </p14:nvContentPartPr>
              <p14:xfrm>
                <a:off x="3764474" y="3247266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BA41D6-FE6E-B645-9143-AC5387ED258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5474" y="32386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6C14ED-B4DB-F441-A5B6-EAD39424C7BC}"/>
                    </a:ext>
                  </a:extLst>
                </p14:cNvPr>
                <p14:cNvContentPartPr/>
                <p14:nvPr/>
              </p14:nvContentPartPr>
              <p14:xfrm>
                <a:off x="3751154" y="3235026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6C14ED-B4DB-F441-A5B6-EAD39424C7B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42154" y="32260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1FCC01-65CB-8A42-AC32-80DEC938F895}"/>
                    </a:ext>
                  </a:extLst>
                </p14:cNvPr>
                <p14:cNvContentPartPr/>
                <p14:nvPr/>
              </p14:nvContentPartPr>
              <p14:xfrm>
                <a:off x="3760874" y="3255546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1FCC01-65CB-8A42-AC32-80DEC938F89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2234" y="32469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0B64DA-07E0-AB49-862A-12FF93E2351A}"/>
                    </a:ext>
                  </a:extLst>
                </p14:cNvPr>
                <p14:cNvContentPartPr/>
                <p14:nvPr/>
              </p14:nvContentPartPr>
              <p14:xfrm>
                <a:off x="3745394" y="3236826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0B64DA-07E0-AB49-862A-12FF93E235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36394" y="32281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BBAD72-BAF3-B249-9569-60595D00C0D9}"/>
                    </a:ext>
                  </a:extLst>
                </p14:cNvPr>
                <p14:cNvContentPartPr/>
                <p14:nvPr/>
              </p14:nvContentPartPr>
              <p14:xfrm>
                <a:off x="3831434" y="3203346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BBAD72-BAF3-B249-9569-60595D00C0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13434" y="31853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F014AD-E956-9D4A-80D3-7D4DAB598889}"/>
                    </a:ext>
                  </a:extLst>
                </p14:cNvPr>
                <p14:cNvContentPartPr/>
                <p14:nvPr/>
              </p14:nvContentPartPr>
              <p14:xfrm>
                <a:off x="3921794" y="3383346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F014AD-E956-9D4A-80D3-7D4DAB5988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03794" y="33657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B5E6862-FFD9-7B43-B87D-27AB9C51FB21}"/>
                    </a:ext>
                  </a:extLst>
                </p14:cNvPr>
                <p14:cNvContentPartPr/>
                <p14:nvPr/>
              </p14:nvContentPartPr>
              <p14:xfrm>
                <a:off x="3928274" y="3379026"/>
                <a:ext cx="186480" cy="223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B5E6862-FFD9-7B43-B87D-27AB9C51FB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10634" y="3361026"/>
                  <a:ext cx="222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FE4D0A5-0829-4640-8C88-3DDBDC5ED6C4}"/>
                    </a:ext>
                  </a:extLst>
                </p14:cNvPr>
                <p14:cNvContentPartPr/>
                <p14:nvPr/>
              </p14:nvContentPartPr>
              <p14:xfrm>
                <a:off x="3930434" y="3329346"/>
                <a:ext cx="73440" cy="174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FE4D0A5-0829-4640-8C88-3DDBDC5ED6C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12434" y="3311346"/>
                  <a:ext cx="10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54B06B-7BCE-AF42-B14F-3378FB5638A3}"/>
                    </a:ext>
                  </a:extLst>
                </p14:cNvPr>
                <p14:cNvContentPartPr/>
                <p14:nvPr/>
              </p14:nvContentPartPr>
              <p14:xfrm>
                <a:off x="3838634" y="3346986"/>
                <a:ext cx="213120" cy="196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A54B06B-7BCE-AF42-B14F-3378FB5638A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20994" y="3328986"/>
                  <a:ext cx="248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01FCAD2-06A4-7042-89A8-5652799C7DE4}"/>
                    </a:ext>
                  </a:extLst>
                </p14:cNvPr>
                <p14:cNvContentPartPr/>
                <p14:nvPr/>
              </p14:nvContentPartPr>
              <p14:xfrm>
                <a:off x="3811634" y="3378666"/>
                <a:ext cx="309600" cy="226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01FCAD2-06A4-7042-89A8-5652799C7DE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93994" y="3361026"/>
                  <a:ext cx="345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CEA827-683D-D643-B630-B9DF79972DED}"/>
                    </a:ext>
                  </a:extLst>
                </p14:cNvPr>
                <p14:cNvContentPartPr/>
                <p14:nvPr/>
              </p14:nvContentPartPr>
              <p14:xfrm>
                <a:off x="3757274" y="3218466"/>
                <a:ext cx="70200" cy="170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CEA827-683D-D643-B630-B9DF79972D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39274" y="3200466"/>
                  <a:ext cx="105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906768-6544-5A47-A2A6-11969456C296}"/>
                    </a:ext>
                  </a:extLst>
                </p14:cNvPr>
                <p14:cNvContentPartPr/>
                <p14:nvPr/>
              </p14:nvContentPartPr>
              <p14:xfrm>
                <a:off x="4087754" y="3562626"/>
                <a:ext cx="67320" cy="30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906768-6544-5A47-A2A6-11969456C2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70114" y="3544986"/>
                  <a:ext cx="1029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B10972-1E0F-9D4E-86DC-FBC577C8DF97}"/>
                  </a:ext>
                </a:extLst>
              </p14:cNvPr>
              <p14:cNvContentPartPr/>
              <p14:nvPr/>
            </p14:nvContentPartPr>
            <p14:xfrm>
              <a:off x="7401194" y="3299106"/>
              <a:ext cx="1443960" cy="108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B10972-1E0F-9D4E-86DC-FBC577C8DF9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338194" y="3236106"/>
                <a:ext cx="156960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B7B771D-1F31-EA45-88A3-FF769086DB2B}"/>
                  </a:ext>
                </a:extLst>
              </p14:cNvPr>
              <p14:cNvContentPartPr/>
              <p14:nvPr/>
            </p14:nvContentPartPr>
            <p14:xfrm>
              <a:off x="8704394" y="3699786"/>
              <a:ext cx="479160" cy="6584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B7B771D-1F31-EA45-88A3-FF769086DB2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641394" y="3636786"/>
                <a:ext cx="60480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DA45D70-FEB6-8340-B0A9-DC518CCB4E81}"/>
                  </a:ext>
                </a:extLst>
              </p14:cNvPr>
              <p14:cNvContentPartPr/>
              <p14:nvPr/>
            </p14:nvContentPartPr>
            <p14:xfrm>
              <a:off x="8457074" y="4357866"/>
              <a:ext cx="247680" cy="96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DA45D70-FEB6-8340-B0A9-DC518CCB4E8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394074" y="4295226"/>
                <a:ext cx="373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24460AC-16DB-E340-82AB-7CE0EA337764}"/>
                  </a:ext>
                </a:extLst>
              </p14:cNvPr>
              <p14:cNvContentPartPr/>
              <p14:nvPr/>
            </p14:nvContentPartPr>
            <p14:xfrm>
              <a:off x="8013554" y="4454346"/>
              <a:ext cx="443880" cy="46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24460AC-16DB-E340-82AB-7CE0EA33776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950554" y="4391346"/>
                <a:ext cx="569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93AB2CC-C760-AE4E-B4C6-6C749FFFE0C3}"/>
                  </a:ext>
                </a:extLst>
              </p14:cNvPr>
              <p14:cNvContentPartPr/>
              <p14:nvPr/>
            </p14:nvContentPartPr>
            <p14:xfrm>
              <a:off x="7442594" y="4074546"/>
              <a:ext cx="571320" cy="426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93AB2CC-C760-AE4E-B4C6-6C749FFFE0C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379594" y="401190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D875325-49C1-7744-A72E-4AE1A50C24CD}"/>
                  </a:ext>
                </a:extLst>
              </p14:cNvPr>
              <p14:cNvContentPartPr/>
              <p14:nvPr/>
            </p14:nvContentPartPr>
            <p14:xfrm>
              <a:off x="7235234" y="3637146"/>
              <a:ext cx="207360" cy="438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D875325-49C1-7744-A72E-4AE1A50C24C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172594" y="3574146"/>
                <a:ext cx="3330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EAE0720-2200-D042-8173-95EF17F1AE76}"/>
                  </a:ext>
                </a:extLst>
              </p14:cNvPr>
              <p14:cNvContentPartPr/>
              <p14:nvPr/>
            </p14:nvContentPartPr>
            <p14:xfrm>
              <a:off x="7523594" y="2615106"/>
              <a:ext cx="1617120" cy="1753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EAE0720-2200-D042-8173-95EF17F1AE7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460954" y="2552106"/>
                <a:ext cx="1742760" cy="18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8C5949B-55D4-804B-BD9B-390BD7345289}"/>
              </a:ext>
            </a:extLst>
          </p:cNvPr>
          <p:cNvGrpSpPr/>
          <p:nvPr/>
        </p:nvGrpSpPr>
        <p:grpSpPr>
          <a:xfrm>
            <a:off x="7213634" y="2513586"/>
            <a:ext cx="2019240" cy="1267920"/>
            <a:chOff x="7213634" y="2513586"/>
            <a:chExt cx="2019240" cy="12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C98546D-A81E-EC48-A2C3-3CDF5D39129D}"/>
                    </a:ext>
                  </a:extLst>
                </p14:cNvPr>
                <p14:cNvContentPartPr/>
                <p14:nvPr/>
              </p14:nvContentPartPr>
              <p14:xfrm>
                <a:off x="8147834" y="2520786"/>
                <a:ext cx="558720" cy="119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C98546D-A81E-EC48-A2C3-3CDF5D3912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85194" y="2458146"/>
                  <a:ext cx="684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B4BE8B-C137-2B4D-97AA-FB907D03FE19}"/>
                    </a:ext>
                  </a:extLst>
                </p14:cNvPr>
                <p14:cNvContentPartPr/>
                <p14:nvPr/>
              </p14:nvContentPartPr>
              <p14:xfrm>
                <a:off x="8706554" y="2640666"/>
                <a:ext cx="146880" cy="77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B4BE8B-C137-2B4D-97AA-FB907D03FE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43554" y="2577666"/>
                  <a:ext cx="272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87E6B9F-F395-0F49-840F-1214E5A66213}"/>
                    </a:ext>
                  </a:extLst>
                </p14:cNvPr>
                <p14:cNvContentPartPr/>
                <p14:nvPr/>
              </p14:nvContentPartPr>
              <p14:xfrm>
                <a:off x="8926514" y="2793666"/>
                <a:ext cx="219600" cy="29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87E6B9F-F395-0F49-840F-1214E5A662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63874" y="2731026"/>
                  <a:ext cx="345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2AFA9CC-57E8-5447-8FA2-E6B8CACA33B5}"/>
                    </a:ext>
                  </a:extLst>
                </p14:cNvPr>
                <p14:cNvContentPartPr/>
                <p14:nvPr/>
              </p14:nvContentPartPr>
              <p14:xfrm>
                <a:off x="9142154" y="3116226"/>
                <a:ext cx="90720" cy="38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2AFA9CC-57E8-5447-8FA2-E6B8CACA33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79514" y="3053226"/>
                  <a:ext cx="2163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CE3C45-6699-E44B-86D5-C47C7F322989}"/>
                    </a:ext>
                  </a:extLst>
                </p14:cNvPr>
                <p14:cNvContentPartPr/>
                <p14:nvPr/>
              </p14:nvContentPartPr>
              <p14:xfrm>
                <a:off x="9186434" y="3379386"/>
                <a:ext cx="10440" cy="100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CE3C45-6699-E44B-86D5-C47C7F32298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23434" y="3316386"/>
                  <a:ext cx="136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C42D5A-B226-D54D-B96A-281BA3778BC9}"/>
                    </a:ext>
                  </a:extLst>
                </p14:cNvPr>
                <p14:cNvContentPartPr/>
                <p14:nvPr/>
              </p14:nvContentPartPr>
              <p14:xfrm>
                <a:off x="9216314" y="3411066"/>
                <a:ext cx="3600" cy="316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C42D5A-B226-D54D-B96A-281BA3778BC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53314" y="3348426"/>
                  <a:ext cx="129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3C029E-8EED-0743-A47B-FCD3791F3562}"/>
                    </a:ext>
                  </a:extLst>
                </p14:cNvPr>
                <p14:cNvContentPartPr/>
                <p14:nvPr/>
              </p14:nvContentPartPr>
              <p14:xfrm>
                <a:off x="7272674" y="3170226"/>
                <a:ext cx="27000" cy="129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3C029E-8EED-0743-A47B-FCD3791F356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10034" y="3107586"/>
                  <a:ext cx="152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87FE4C3-753D-874D-B8DD-A4441169C263}"/>
                    </a:ext>
                  </a:extLst>
                </p14:cNvPr>
                <p14:cNvContentPartPr/>
                <p14:nvPr/>
              </p14:nvContentPartPr>
              <p14:xfrm>
                <a:off x="7299314" y="2706906"/>
                <a:ext cx="352800" cy="463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87FE4C3-753D-874D-B8DD-A4441169C26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36314" y="2643906"/>
                  <a:ext cx="4784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239D652-24FD-E946-A8EA-29C2844B8F86}"/>
                    </a:ext>
                  </a:extLst>
                </p14:cNvPr>
                <p14:cNvContentPartPr/>
                <p14:nvPr/>
              </p14:nvContentPartPr>
              <p14:xfrm>
                <a:off x="7654994" y="2513586"/>
                <a:ext cx="458280" cy="193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239D652-24FD-E946-A8EA-29C2844B8F8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91994" y="2450946"/>
                  <a:ext cx="583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E2367FD-A5BE-734D-855E-5FF61DCEABDE}"/>
                    </a:ext>
                  </a:extLst>
                </p14:cNvPr>
                <p14:cNvContentPartPr/>
                <p14:nvPr/>
              </p14:nvContentPartPr>
              <p14:xfrm>
                <a:off x="7372754" y="2826786"/>
                <a:ext cx="379800" cy="367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E2367FD-A5BE-734D-855E-5FF61DCEABD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09754" y="2764146"/>
                  <a:ext cx="5054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75D7A74-643F-964F-801C-06C7B84F28A5}"/>
                    </a:ext>
                  </a:extLst>
                </p14:cNvPr>
                <p14:cNvContentPartPr/>
                <p14:nvPr/>
              </p14:nvContentPartPr>
              <p14:xfrm>
                <a:off x="7263314" y="3271386"/>
                <a:ext cx="20160" cy="83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75D7A74-643F-964F-801C-06C7B84F28A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00674" y="3208746"/>
                  <a:ext cx="145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73DBE5-6C48-6D45-B91A-DFAB30158CD4}"/>
                    </a:ext>
                  </a:extLst>
                </p14:cNvPr>
                <p14:cNvContentPartPr/>
                <p14:nvPr/>
              </p14:nvContentPartPr>
              <p14:xfrm>
                <a:off x="7240274" y="3408906"/>
                <a:ext cx="360" cy="146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73DBE5-6C48-6D45-B91A-DFAB30158CD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77274" y="3346266"/>
                  <a:ext cx="12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3BE48A-15FE-7246-8F0B-E1E3AFC93B95}"/>
                    </a:ext>
                  </a:extLst>
                </p14:cNvPr>
                <p14:cNvContentPartPr/>
                <p14:nvPr/>
              </p14:nvContentPartPr>
              <p14:xfrm>
                <a:off x="7213634" y="3430146"/>
                <a:ext cx="360" cy="138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3BE48A-15FE-7246-8F0B-E1E3AFC93B9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50634" y="3367506"/>
                  <a:ext cx="12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46CF4AA-D48B-444C-BEF1-CDD2E0777464}"/>
                    </a:ext>
                  </a:extLst>
                </p14:cNvPr>
                <p14:cNvContentPartPr/>
                <p14:nvPr/>
              </p14:nvContentPartPr>
              <p14:xfrm>
                <a:off x="7283834" y="3167346"/>
                <a:ext cx="206640" cy="614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46CF4AA-D48B-444C-BEF1-CDD2E07774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21194" y="3104706"/>
                  <a:ext cx="33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9C8ED1C-E46F-FF4A-9D17-20248F41A92C}"/>
                    </a:ext>
                  </a:extLst>
                </p14:cNvPr>
                <p14:cNvContentPartPr/>
                <p14:nvPr/>
              </p14:nvContentPartPr>
              <p14:xfrm>
                <a:off x="8012834" y="2830746"/>
                <a:ext cx="204120" cy="39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9C8ED1C-E46F-FF4A-9D17-20248F41A9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49834" y="2767746"/>
                  <a:ext cx="329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4A3FD93-EB3D-1D4C-9851-B71F9793B0E1}"/>
                    </a:ext>
                  </a:extLst>
                </p14:cNvPr>
                <p14:cNvContentPartPr/>
                <p14:nvPr/>
              </p14:nvContentPartPr>
              <p14:xfrm>
                <a:off x="7560674" y="2913546"/>
                <a:ext cx="417240" cy="226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4A3FD93-EB3D-1D4C-9851-B71F9793B0E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97674" y="2850906"/>
                  <a:ext cx="542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08D5152-1A01-2549-BC7E-9960CC1D3BF1}"/>
                    </a:ext>
                  </a:extLst>
                </p14:cNvPr>
                <p14:cNvContentPartPr/>
                <p14:nvPr/>
              </p14:nvContentPartPr>
              <p14:xfrm>
                <a:off x="8089154" y="2878626"/>
                <a:ext cx="583560" cy="345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08D5152-1A01-2549-BC7E-9960CC1D3BF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26154" y="2815986"/>
                  <a:ext cx="709200" cy="47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822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662" y="2320378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685F73F-E77D-4B4C-B225-A16B2D053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" r="1417" b="1513"/>
          <a:stretch/>
        </p:blipFill>
        <p:spPr>
          <a:xfrm>
            <a:off x="590499" y="2320378"/>
            <a:ext cx="7108046" cy="367807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10086029" y="2485103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652863" y="2442260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745B9447-7CA6-C74E-BDDF-2693588EDC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47769"/>
              </p:ext>
            </p:extLst>
          </p:nvPr>
        </p:nvGraphicFramePr>
        <p:xfrm>
          <a:off x="9117018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760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376" y="1962149"/>
            <a:ext cx="2809960" cy="293370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The truth about Snape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Voldermort’s</a:t>
            </a:r>
            <a:r>
              <a:rPr lang="en-US" sz="1600" dirty="0">
                <a:solidFill>
                  <a:srgbClr val="FFFFFF"/>
                </a:solidFill>
              </a:rPr>
              <a:t> reveal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Friendship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860036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stone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know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mirror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hermione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snape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stone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hagrid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try to kill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voldemort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professor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quirrell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sorry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dragon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never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unicorn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fluffy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fluffy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hand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never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4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8C80A859-5D24-4E57-A331-E1B79A36D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7728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462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638E2-6286-A54D-BEB6-EA3AD14A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Spells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sz="3600" dirty="0">
                <a:solidFill>
                  <a:schemeClr val="bg1"/>
                </a:solidFill>
              </a:rPr>
              <a:t>Network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84BCC9-6BF8-5A43-BD73-85A1F084E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"/>
          <a:stretch/>
        </p:blipFill>
        <p:spPr>
          <a:xfrm>
            <a:off x="635000" y="2194318"/>
            <a:ext cx="8051800" cy="4441061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2FFEDC2-C97B-3E4B-A5BE-006148D21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219629"/>
              </p:ext>
            </p:extLst>
          </p:nvPr>
        </p:nvGraphicFramePr>
        <p:xfrm>
          <a:off x="8880348" y="2496310"/>
          <a:ext cx="2663952" cy="36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Harry Potter turns 20: The boy who changed books forever">
            <a:extLst>
              <a:ext uri="{FF2B5EF4-FFF2-40B4-BE49-F238E27FC236}">
                <a16:creationId xmlns:a16="http://schemas.microsoft.com/office/drawing/2014/main" id="{5A6EC93A-AAB2-9F4D-8BB0-98126681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67" y="86867"/>
            <a:ext cx="6684265" cy="66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001EE5F-445D-DC41-893C-00B97E328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6333" r="17311" b="8963"/>
          <a:stretch/>
        </p:blipFill>
        <p:spPr bwMode="auto">
          <a:xfrm>
            <a:off x="4051300" y="347470"/>
            <a:ext cx="4286504" cy="58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  <p:bldGraphic spid="7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996FA-44B5-B64B-A38F-5BFAAD2B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3169711" cy="1907840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Spells</a:t>
            </a:r>
            <a:r>
              <a:rPr lang="en-US" sz="4800" dirty="0">
                <a:solidFill>
                  <a:schemeClr val="bg1"/>
                </a:solidFill>
              </a:rPr>
              <a:t/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Text Analysis 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ECC05A-5A91-FD40-8786-1A5DE784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0" y="465487"/>
            <a:ext cx="5780518" cy="24488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4E7A-DFE6-6042-A6F5-7ED53C47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89" y="37845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Total terms: 385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Total terms considered: 43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6E9BF3A-AD0E-8342-9C8A-81F4A4720E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40" y="3649106"/>
            <a:ext cx="5811260" cy="22690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1F26A2-08DA-2348-9AC5-9F658CD6355E}"/>
              </a:ext>
            </a:extLst>
          </p:cNvPr>
          <p:cNvSpPr/>
          <p:nvPr/>
        </p:nvSpPr>
        <p:spPr>
          <a:xfrm>
            <a:off x="9311052" y="2476876"/>
            <a:ext cx="1173966" cy="232429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02274E-4F31-DF40-88D4-3FC26AFF4B35}"/>
              </a:ext>
            </a:extLst>
          </p:cNvPr>
          <p:cNvSpPr/>
          <p:nvPr/>
        </p:nvSpPr>
        <p:spPr>
          <a:xfrm>
            <a:off x="6001649" y="4240363"/>
            <a:ext cx="767289" cy="190124"/>
          </a:xfrm>
          <a:prstGeom prst="ellipse">
            <a:avLst/>
          </a:prstGeom>
          <a:noFill/>
          <a:effectLst>
            <a:glow rad="1270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3BA7EF-F2E4-9A42-9849-0E0DF26ED355}"/>
              </a:ext>
            </a:extLst>
          </p:cNvPr>
          <p:cNvSpPr/>
          <p:nvPr/>
        </p:nvSpPr>
        <p:spPr>
          <a:xfrm>
            <a:off x="6001648" y="4688590"/>
            <a:ext cx="767289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E06B9F-F1C5-A24A-81F3-583FC7032FE5}"/>
              </a:ext>
            </a:extLst>
          </p:cNvPr>
          <p:cNvSpPr/>
          <p:nvPr/>
        </p:nvSpPr>
        <p:spPr>
          <a:xfrm>
            <a:off x="6579456" y="2323899"/>
            <a:ext cx="1465087" cy="371363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3247FE-D3CB-194B-BAD4-EC78D818938C}"/>
              </a:ext>
            </a:extLst>
          </p:cNvPr>
          <p:cNvSpPr/>
          <p:nvPr/>
        </p:nvSpPr>
        <p:spPr>
          <a:xfrm>
            <a:off x="5947617" y="3948665"/>
            <a:ext cx="801058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6A5F95-EC90-5446-8BB6-B75FCB34C6FF}"/>
              </a:ext>
            </a:extLst>
          </p:cNvPr>
          <p:cNvSpPr/>
          <p:nvPr/>
        </p:nvSpPr>
        <p:spPr>
          <a:xfrm>
            <a:off x="5947617" y="4369414"/>
            <a:ext cx="801058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E56B6-143D-4443-BD51-3CDBBCF57AFF}"/>
              </a:ext>
            </a:extLst>
          </p:cNvPr>
          <p:cNvSpPr/>
          <p:nvPr/>
        </p:nvSpPr>
        <p:spPr>
          <a:xfrm>
            <a:off x="6001648" y="1023330"/>
            <a:ext cx="1600200" cy="371363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6A7344-AF87-DE4D-97D6-AD02439F5C92}"/>
              </a:ext>
            </a:extLst>
          </p:cNvPr>
          <p:cNvSpPr/>
          <p:nvPr/>
        </p:nvSpPr>
        <p:spPr>
          <a:xfrm>
            <a:off x="5947617" y="4520825"/>
            <a:ext cx="801058" cy="190125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BEF448-3678-084C-B45A-4B06516F9B4A}"/>
              </a:ext>
            </a:extLst>
          </p:cNvPr>
          <p:cNvSpPr/>
          <p:nvPr/>
        </p:nvSpPr>
        <p:spPr>
          <a:xfrm>
            <a:off x="5984479" y="4246817"/>
            <a:ext cx="801058" cy="190125"/>
          </a:xfrm>
          <a:prstGeom prst="ellipse">
            <a:avLst/>
          </a:prstGeom>
          <a:noFill/>
          <a:effectLst>
            <a:glow rad="1270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17AE30-6A66-9546-AE35-AE0F9A5D7CD1}"/>
              </a:ext>
            </a:extLst>
          </p:cNvPr>
          <p:cNvSpPr/>
          <p:nvPr/>
        </p:nvSpPr>
        <p:spPr>
          <a:xfrm>
            <a:off x="5945794" y="5259034"/>
            <a:ext cx="801058" cy="190125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6139D-A599-6F4B-9F4B-2563473EB40D}"/>
              </a:ext>
            </a:extLst>
          </p:cNvPr>
          <p:cNvSpPr/>
          <p:nvPr/>
        </p:nvSpPr>
        <p:spPr>
          <a:xfrm>
            <a:off x="7443233" y="451719"/>
            <a:ext cx="1600200" cy="214017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47CAFA-47D1-6148-ACF5-47F80ECADB4D}"/>
              </a:ext>
            </a:extLst>
          </p:cNvPr>
          <p:cNvSpPr/>
          <p:nvPr/>
        </p:nvSpPr>
        <p:spPr>
          <a:xfrm>
            <a:off x="5984479" y="4236947"/>
            <a:ext cx="781366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21" grpId="0" animBg="1"/>
      <p:bldP spid="10" grpId="0" animBg="1"/>
      <p:bldP spid="22" grpId="0" animBg="1"/>
      <p:bldP spid="23" grpId="0" animBg="1"/>
      <p:bldP spid="11" grpId="0" animBg="1"/>
      <p:bldP spid="24" grpId="0" animBg="1"/>
      <p:bldP spid="26" grpId="0" animBg="1"/>
      <p:bldP spid="27" grpId="0" animBg="1"/>
      <p:bldP spid="13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D0CDD-A654-F446-877B-43E456A8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Foe or Friend?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person standing in front of a blackboard&#10;&#10;Description automatically generated with medium confidence">
            <a:extLst>
              <a:ext uri="{FF2B5EF4-FFF2-40B4-BE49-F238E27FC236}">
                <a16:creationId xmlns:a16="http://schemas.microsoft.com/office/drawing/2014/main" id="{9597F17B-6935-954D-86BC-DA93F5B0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3" y="1412085"/>
            <a:ext cx="6472362" cy="40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EFFE2E-343E-1E40-9215-48F05E19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8" y="3028583"/>
            <a:ext cx="5605171" cy="3657933"/>
          </a:xfrm>
          <a:prstGeom prst="rect">
            <a:avLst/>
          </a:prstGeom>
          <a:ln w="19050" cmpd="sng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A193907-B9D8-0E4E-B5D1-384775B23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523" y="4857550"/>
            <a:ext cx="3794125" cy="169703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4A0EEE9B-667A-374B-9425-64A7E2E6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45" y="2889686"/>
            <a:ext cx="3794125" cy="1689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B1B9F-9BDC-B64E-BD1E-BC4474D5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chemeClr val="bg1"/>
                </a:solidFill>
              </a:rPr>
              <a:t>Snape</a:t>
            </a:r>
            <a:r>
              <a:rPr lang="en-US" sz="4800" dirty="0">
                <a:solidFill>
                  <a:schemeClr val="bg1"/>
                </a:solidFill>
              </a:rPr>
              <a:t> – </a:t>
            </a:r>
            <a:r>
              <a:rPr lang="en-US" sz="3100" dirty="0">
                <a:solidFill>
                  <a:schemeClr val="bg1"/>
                </a:solidFill>
              </a:rPr>
              <a:t>sentiment analysis (JMP)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591AC-4BC1-A442-AD40-8063E6C492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6" b="19287"/>
          <a:stretch/>
        </p:blipFill>
        <p:spPr>
          <a:xfrm>
            <a:off x="54329" y="1452616"/>
            <a:ext cx="1894649" cy="115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6170B-FF16-E543-BD44-8E57D8BEA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37" y="1452616"/>
            <a:ext cx="1696094" cy="1176387"/>
          </a:xfrm>
          <a:prstGeom prst="rect">
            <a:avLst/>
          </a:prstGeom>
        </p:spPr>
      </p:pic>
      <p:pic>
        <p:nvPicPr>
          <p:cNvPr id="9" name="Picture 8" descr="A group of men in a room&#10;&#10;Description automatically generated with low confidence">
            <a:extLst>
              <a:ext uri="{FF2B5EF4-FFF2-40B4-BE49-F238E27FC236}">
                <a16:creationId xmlns:a16="http://schemas.microsoft.com/office/drawing/2014/main" id="{D4C197CC-A618-8842-AC9F-B6D4D242D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90" y="1474274"/>
            <a:ext cx="1899875" cy="1154729"/>
          </a:xfrm>
          <a:prstGeom prst="rect">
            <a:avLst/>
          </a:prstGeom>
        </p:spPr>
      </p:pic>
      <p:pic>
        <p:nvPicPr>
          <p:cNvPr id="10" name="Picture 9" descr="A group of people in costumes&#10;&#10;Description automatically generated with low confidence">
            <a:extLst>
              <a:ext uri="{FF2B5EF4-FFF2-40B4-BE49-F238E27FC236}">
                <a16:creationId xmlns:a16="http://schemas.microsoft.com/office/drawing/2014/main" id="{9455F114-510C-3343-8D22-45DAF7FB5F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7"/>
          <a:stretch/>
        </p:blipFill>
        <p:spPr>
          <a:xfrm>
            <a:off x="6162524" y="1452616"/>
            <a:ext cx="1732671" cy="1158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0D195-CF00-444A-8639-ED49EF8DEE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42" y="1474274"/>
            <a:ext cx="1911165" cy="1128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92ECE-CDD8-474A-BBA1-61E9C4BDA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54" y="1452616"/>
            <a:ext cx="1896727" cy="1141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4914" y="3411071"/>
            <a:ext cx="178389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Covers it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Trying to steal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Jinxing the broom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850882" y="3491920"/>
            <a:ext cx="377765" cy="4846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26152" y="5353198"/>
            <a:ext cx="178389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Hogwarts teacher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Never trusted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Trying to Save Me?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851750" y="5434047"/>
            <a:ext cx="377765" cy="4846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524589" y="2898337"/>
            <a:ext cx="1797862" cy="148784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86019" y="4979044"/>
            <a:ext cx="1506071" cy="13946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9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8B34-2549-5041-912A-B7799BF0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43FB-0B6F-4043-96AD-77E5C7A8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What are the major themes in the movie?</a:t>
            </a:r>
          </a:p>
          <a:p>
            <a:r>
              <a:rPr lang="en-US" sz="1800" dirty="0"/>
              <a:t>What spells were used and who performed them?</a:t>
            </a:r>
          </a:p>
          <a:p>
            <a:r>
              <a:rPr lang="en-US" sz="1800" dirty="0"/>
              <a:t>How do characters sentimentally change towards Snape along the movie?</a:t>
            </a:r>
          </a:p>
          <a:p>
            <a:r>
              <a:rPr lang="en-US" sz="1800" dirty="0"/>
              <a:t>What effect does music have?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arry Potter Wand | Officially Licensed Collector's Item | horror-shop.com">
            <a:extLst>
              <a:ext uri="{FF2B5EF4-FFF2-40B4-BE49-F238E27FC236}">
                <a16:creationId xmlns:a16="http://schemas.microsoft.com/office/drawing/2014/main" id="{53CBD32B-FD26-C84D-88E4-27334D6F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6" r="1" b="11695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Hogwarts Castle Quiz | Wizarding World">
            <a:extLst>
              <a:ext uri="{FF2B5EF4-FFF2-40B4-BE49-F238E27FC236}">
                <a16:creationId xmlns:a16="http://schemas.microsoft.com/office/drawing/2014/main" id="{920C8DE7-E290-EE48-9FF3-E0A7499B8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r="43699" b="-1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rofessor Severus Snape – Harry Potter – Character Driven Reviews by  AzzaEzza">
            <a:extLst>
              <a:ext uri="{FF2B5EF4-FFF2-40B4-BE49-F238E27FC236}">
                <a16:creationId xmlns:a16="http://schemas.microsoft.com/office/drawing/2014/main" id="{ED8CAAAA-4084-8A4B-BEB5-111E1D8AA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r="5853" b="15232"/>
          <a:stretch/>
        </p:blipFill>
        <p:spPr bwMode="auto">
          <a:xfrm>
            <a:off x="9052724" y="4197217"/>
            <a:ext cx="3118105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18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urch&#10;&#10;Description automatically generated with medium confidence">
            <a:extLst>
              <a:ext uri="{FF2B5EF4-FFF2-40B4-BE49-F238E27FC236}">
                <a16:creationId xmlns:a16="http://schemas.microsoft.com/office/drawing/2014/main" id="{5C9A967E-63E5-D94A-9ABF-1E7C895C06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FE4E4-681F-3B4A-A038-C2D1AA45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Music Analytics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edwig's Theme.mp3" descr="Hedwig's Theme.mp3">
            <a:hlinkClick r:id="" action="ppaction://media"/>
            <a:extLst>
              <a:ext uri="{FF2B5EF4-FFF2-40B4-BE49-F238E27FC236}">
                <a16:creationId xmlns:a16="http://schemas.microsoft.com/office/drawing/2014/main" id="{084E25A7-B9F2-D647-8DDE-D7FDB5A0E0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944.74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960" y="1079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40633" y="921281"/>
            <a:ext cx="212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Contrasting worlds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Good vs Evil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2435" y="3172105"/>
            <a:ext cx="187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Quidditch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Adobe Thai" panose="02040503050201020203" pitchFamily="18" charset="-34"/>
              <a:cs typeface="Adobe Thai" panose="02040503050201020203" pitchFamily="18" charset="-34"/>
            </a:endParaRPr>
          </a:p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Sorcer’s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 Stone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2434" y="5598717"/>
            <a:ext cx="187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Discovery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Friendship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18699" y="849713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60501" y="3060076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16491" y="5598717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7499" y="30697"/>
            <a:ext cx="15081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Themes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88211"/>
              </p:ext>
            </p:extLst>
          </p:nvPr>
        </p:nvGraphicFramePr>
        <p:xfrm>
          <a:off x="5961889" y="50269"/>
          <a:ext cx="5810358" cy="22273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1868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008490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1564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                                   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Happy + Exciting</a:t>
                      </a:r>
                      <a:endParaRPr lang="en-US" dirty="0">
                        <a:solidFill>
                          <a:schemeClr val="accent6"/>
                        </a:solidFill>
                        <a:latin typeface="Bell MT" panose="02020503060305020303" pitchFamily="18" charset="0"/>
                        <a:cs typeface="Adobe Thai" panose="02040503050201020203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742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Prologue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Theme/Intro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742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Arrival of Baby Harry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Mystery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Visit to the Zoo and Letters from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Diagon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Alley and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Gringotts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Vault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367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Platform Nine-and-Three-Quarters and the Journey to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Exciting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Entry into the Great Hall and the Banquet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Welcoming/Exciting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55913"/>
              </p:ext>
            </p:extLst>
          </p:nvPr>
        </p:nvGraphicFramePr>
        <p:xfrm>
          <a:off x="5961889" y="2364881"/>
          <a:ext cx="5810358" cy="22321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47312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463046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41442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  <a:latin typeface="Adobe Thai" panose="02040503050201020203" pitchFamily="18" charset="-34"/>
                          <a:cs typeface="Adobe Thai" panose="02040503050201020203" pitchFamily="18" charset="-34"/>
                        </a:rPr>
                        <a:t>                                                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Spirited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+ Mysterious</a:t>
                      </a:r>
                      <a:endParaRPr lang="en-US" dirty="0">
                        <a:solidFill>
                          <a:schemeClr val="accent6"/>
                        </a:solidFill>
                        <a:latin typeface="Bell MT" panose="02020503060305020303" pitchFamily="18" charset="0"/>
                        <a:cs typeface="Adobe Thai" panose="02040503050201020203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5604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Mr.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Longbottom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Flies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Panic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5604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Hogwarts Forever! And the Moving Stairs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Proud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40131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Norwegian Ridgeback and a Change of Season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Peaceful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7266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Quidditch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Match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Motivational/Spirited/Triumphant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07716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Christmas at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7266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invisibility Cloak and the Library Scene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Mysterious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86105"/>
              </p:ext>
            </p:extLst>
          </p:nvPr>
        </p:nvGraphicFramePr>
        <p:xfrm>
          <a:off x="5961889" y="4712959"/>
          <a:ext cx="5810358" cy="207339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47312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463046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355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       Tense + Joyous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51597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Fluffy’s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Harp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Peaceful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51597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In the Devil’s Snare and the Flying Keys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Chaotic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Chess Game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Tense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Face of Voldemort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Tense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0064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Leaving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Heartwarming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Harry’s Wondrous World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Joyous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cxnSp>
        <p:nvCxnSpPr>
          <p:cNvPr id="22" name="Straight Connector 21"/>
          <p:cNvCxnSpPr/>
          <p:nvPr/>
        </p:nvCxnSpPr>
        <p:spPr>
          <a:xfrm flipH="1">
            <a:off x="1609345" y="677028"/>
            <a:ext cx="159889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3943" y="3395993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943" y="1105946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943" y="5803079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01584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B6C31-56BE-EE4B-9DAF-0F9A3954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pPr lvl="1"/>
            <a:r>
              <a:rPr lang="en-US">
                <a:solidFill>
                  <a:srgbClr val="FEFFFF"/>
                </a:solidFill>
              </a:rPr>
              <a:t>Music-to-magic pattern</a:t>
            </a:r>
          </a:p>
          <a:p>
            <a:pPr lvl="1"/>
            <a:endParaRPr lang="en-US">
              <a:solidFill>
                <a:srgbClr val="FEFFFF"/>
              </a:solidFill>
            </a:endParaRPr>
          </a:p>
          <a:p>
            <a:pPr lvl="1"/>
            <a:r>
              <a:rPr lang="en-US">
                <a:solidFill>
                  <a:srgbClr val="FEFFFF"/>
                </a:solidFill>
              </a:rPr>
              <a:t>Hedwig’s theme</a:t>
            </a:r>
          </a:p>
          <a:p>
            <a:endParaRPr lang="en-US" sz="2400">
              <a:solidFill>
                <a:srgbClr val="FEFFFF"/>
              </a:solidFill>
            </a:endParaRPr>
          </a:p>
          <a:p>
            <a:pPr lvl="1"/>
            <a:endParaRPr lang="en-US">
              <a:solidFill>
                <a:srgbClr val="FEFFFF"/>
              </a:solidFill>
            </a:endParaRPr>
          </a:p>
          <a:p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909162"/>
            <a:ext cx="6539075" cy="2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A1E4A-46F7-4D91-9668-70F79C97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2C1B76-F047-44F1-BE7D-C1346ECC4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28984"/>
              </p:ext>
            </p:extLst>
          </p:nvPr>
        </p:nvGraphicFramePr>
        <p:xfrm>
          <a:off x="5930202" y="279611"/>
          <a:ext cx="4959403" cy="6262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621">
                  <a:extLst>
                    <a:ext uri="{9D8B030D-6E8A-4147-A177-3AD203B41FA5}">
                      <a16:colId xmlns:a16="http://schemas.microsoft.com/office/drawing/2014/main" val="3221559520"/>
                    </a:ext>
                  </a:extLst>
                </a:gridCol>
                <a:gridCol w="2500782">
                  <a:extLst>
                    <a:ext uri="{9D8B030D-6E8A-4147-A177-3AD203B41FA5}">
                      <a16:colId xmlns:a16="http://schemas.microsoft.com/office/drawing/2014/main" val="2878743751"/>
                    </a:ext>
                  </a:extLst>
                </a:gridCol>
              </a:tblGrid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Male</a:t>
                      </a:r>
                    </a:p>
                  </a:txBody>
                  <a:tcPr marL="89730" marR="69023" marT="69023" marB="6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Female</a:t>
                      </a:r>
                    </a:p>
                  </a:txBody>
                  <a:tcPr marL="89730" marR="69023" marT="69023" marB="69023" anchor="ctr"/>
                </a:tc>
                <a:extLst>
                  <a:ext uri="{0D108BD9-81ED-4DB2-BD59-A6C34878D82A}">
                    <a16:rowId xmlns:a16="http://schemas.microsoft.com/office/drawing/2014/main" val="3612314251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Dumbledore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McGonagall 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408793283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Hagrid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Petunia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019717150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Dudley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Hermione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4027366578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Mrs. Weasley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9730" marR="4793" marT="69023" marB="69023"/>
                </a:tc>
                <a:extLst>
                  <a:ext uri="{0D108BD9-81ED-4DB2-BD59-A6C34878D82A}">
                    <a16:rowId xmlns:a16="http://schemas.microsoft.com/office/drawing/2014/main" val="19372871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Ron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Woman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098638935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Vernom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Ginny 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594406345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Quirrell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Girl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184542570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George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Hooch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41480789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Fred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3289244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Seamus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60113578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Neville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014745572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Snape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759032873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Draco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198478444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Flich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265115051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Voldemort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41142666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807195752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Percy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198484833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Boy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8932364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CCE261-8C7F-4C43-9EDF-C58299ECA80A}"/>
              </a:ext>
            </a:extLst>
          </p:cNvPr>
          <p:cNvSpPr/>
          <p:nvPr/>
        </p:nvSpPr>
        <p:spPr>
          <a:xfrm>
            <a:off x="8384146" y="3287332"/>
            <a:ext cx="2505459" cy="3291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B11D0-0901-A346-A2F0-3CF9A97761BE}"/>
              </a:ext>
            </a:extLst>
          </p:cNvPr>
          <p:cNvSpPr txBox="1"/>
          <p:nvPr/>
        </p:nvSpPr>
        <p:spPr>
          <a:xfrm>
            <a:off x="927279" y="4237150"/>
            <a:ext cx="3741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Characters: 	26</a:t>
            </a:r>
          </a:p>
          <a:p>
            <a:r>
              <a:rPr lang="en-US" dirty="0">
                <a:solidFill>
                  <a:schemeClr val="bg1"/>
                </a:solidFill>
              </a:rPr>
              <a:t>Total Male Characters: 	18</a:t>
            </a:r>
          </a:p>
          <a:p>
            <a:r>
              <a:rPr lang="en-US" dirty="0">
                <a:solidFill>
                  <a:schemeClr val="bg1"/>
                </a:solidFill>
              </a:rPr>
              <a:t>Total Female Characters:	 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Males       69%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B3D5A0-A8AF-7147-8802-532DBBBB87D9}"/>
              </a:ext>
            </a:extLst>
          </p:cNvPr>
          <p:cNvSpPr/>
          <p:nvPr/>
        </p:nvSpPr>
        <p:spPr>
          <a:xfrm>
            <a:off x="2717442" y="5512158"/>
            <a:ext cx="669702" cy="566670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55837-0DB5-1948-98F8-D0E7C9B9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72910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characters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B671-368B-6D4A-BC8B-23AE0BC7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78" y="3245645"/>
            <a:ext cx="2919738" cy="825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Harry and other major characters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33D588A-3B36-6442-9DB2-BFFDB67B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23" y="99063"/>
            <a:ext cx="6659873" cy="66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1544897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4437B-F561-0D4A-B2C1-780C5BF2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88894"/>
            <a:ext cx="10306520" cy="88073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Insights</a:t>
            </a:r>
            <a:r>
              <a:rPr lang="en-US" sz="4000" dirty="0">
                <a:solidFill>
                  <a:srgbClr val="FFFFFF"/>
                </a:solidFill>
              </a:rPr>
              <a:t> 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D2324E-1D16-4A5D-A512-53FFF5361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831219"/>
              </p:ext>
            </p:extLst>
          </p:nvPr>
        </p:nvGraphicFramePr>
        <p:xfrm>
          <a:off x="1047280" y="2189664"/>
          <a:ext cx="10095789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29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228A3-A79A-8A44-AE12-F9E9BB46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Insights</a:t>
            </a:r>
            <a:r>
              <a:rPr lang="en-US" sz="3200" dirty="0"/>
              <a:t> – </a:t>
            </a:r>
            <a:r>
              <a:rPr lang="en-US" sz="2800" dirty="0"/>
              <a:t>other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42DC70-990E-054C-919D-F83C175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085" y="2788680"/>
            <a:ext cx="8868046" cy="2828543"/>
          </a:xfrm>
        </p:spPr>
        <p:txBody>
          <a:bodyPr anchor="t">
            <a:normAutofit/>
          </a:bodyPr>
          <a:lstStyle/>
          <a:p>
            <a:r>
              <a:rPr lang="en-US" sz="2000" dirty="0"/>
              <a:t>Harry was being protected by others </a:t>
            </a:r>
            <a:r>
              <a:rPr lang="en-US" sz="2000" dirty="0">
                <a:sym typeface="Wingdings" pitchFamily="2" charset="2"/>
              </a:rPr>
              <a:t> NO use of spells</a:t>
            </a:r>
          </a:p>
          <a:p>
            <a:r>
              <a:rPr lang="en-US" sz="2000" dirty="0"/>
              <a:t>Key sentimental change towards Snape</a:t>
            </a:r>
          </a:p>
          <a:p>
            <a:r>
              <a:rPr lang="en-US" sz="2000" dirty="0"/>
              <a:t>Music has a great impact on movie sentiments</a:t>
            </a:r>
          </a:p>
          <a:p>
            <a:r>
              <a:rPr lang="en-US" sz="2000" dirty="0"/>
              <a:t>69% of the characters being males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6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24A256FA-BE62-4E25-9E87-0B1FE11B6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B90F5-3EF6-8142-A419-634A5771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3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873" y="1539297"/>
            <a:ext cx="10515600" cy="4351338"/>
          </a:xfrm>
        </p:spPr>
        <p:txBody>
          <a:bodyPr/>
          <a:lstStyle/>
          <a:p>
            <a:r>
              <a:rPr lang="en-US" dirty="0"/>
              <a:t>Columbus, Chris, director. </a:t>
            </a:r>
            <a:r>
              <a:rPr lang="en-US" i="1" dirty="0"/>
              <a:t>Harry Potter and the Sorcerer's Stone</a:t>
            </a:r>
            <a:r>
              <a:rPr lang="en-US" dirty="0"/>
              <a:t>. 2001. </a:t>
            </a:r>
          </a:p>
          <a:p>
            <a:r>
              <a:rPr lang="en-US" dirty="0"/>
              <a:t>“Harry Potter and the Philosopher's Stone (Film).” </a:t>
            </a:r>
            <a:r>
              <a:rPr lang="en-US" i="1" dirty="0"/>
              <a:t>Wikipedia</a:t>
            </a:r>
            <a:r>
              <a:rPr lang="en-US" dirty="0"/>
              <a:t>, Wikimedia Foundation, 30 May 2021, </a:t>
            </a:r>
            <a:r>
              <a:rPr lang="en-US" dirty="0" err="1"/>
              <a:t>en.wikipedia.org</a:t>
            </a:r>
            <a:r>
              <a:rPr lang="en-US" dirty="0"/>
              <a:t>/wiki/Harry_Potter_and_the_Philosopher%27s_Stone_(film). </a:t>
            </a:r>
          </a:p>
          <a:p>
            <a:r>
              <a:rPr lang="en-US" dirty="0"/>
              <a:t>Images from </a:t>
            </a:r>
            <a:r>
              <a:rPr lang="en-US" dirty="0">
                <a:hlinkClick r:id="rId2"/>
              </a:rPr>
              <a:t>https://www.google.com/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https://www.youtube.com/watch?v=UuPb1J_RCJM&amp;list=PLsYgm6hOXgDToCj9jZ80rUUXVH93EDyHM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3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A8392-3949-F94D-B0B1-FDDB3528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27B1DD-3A9C-4689-8515-2E9B6E415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641635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52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E6057-3E34-0942-BA55-960E19C5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21" y="1571292"/>
            <a:ext cx="3657600" cy="832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77DB-42AC-E14D-BAE0-AAB9BC60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21" y="2384670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7713C0-F30B-B54D-9B1F-426FAAB5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3" y="108518"/>
            <a:ext cx="6640963" cy="664096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8994B8-F8D1-794E-B1DC-45FA6F7D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68" y="4284345"/>
            <a:ext cx="2693106" cy="19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E9D15-07AF-EB48-B173-C7482A95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SNA</a:t>
            </a:r>
            <a:r>
              <a:rPr lang="en-US" sz="4000" dirty="0">
                <a:solidFill>
                  <a:srgbClr val="FFFFFF"/>
                </a:solidFill>
              </a:rPr>
              <a:t> – </a:t>
            </a:r>
            <a:r>
              <a:rPr lang="en-US" sz="2800" dirty="0">
                <a:solidFill>
                  <a:srgbClr val="FFFFFF"/>
                </a:solidFill>
              </a:rPr>
              <a:t>Metrics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BD76-62EA-E846-AA78-68424515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Total Interactions = 1,680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Harry’s Total Interactions = 490</a:t>
            </a: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		29.17%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C6E850-39AF-D44D-BDB3-998B0B2255D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20" b="61402"/>
          <a:stretch/>
        </p:blipFill>
        <p:spPr bwMode="auto">
          <a:xfrm>
            <a:off x="6382694" y="1074038"/>
            <a:ext cx="5802910" cy="228041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413114-5D70-304F-830C-BCACEAE7224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494" r="43423" b="12642"/>
          <a:stretch/>
        </p:blipFill>
        <p:spPr bwMode="auto">
          <a:xfrm>
            <a:off x="6568972" y="3539139"/>
            <a:ext cx="5343627" cy="21377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51529-6AB6-F942-B9B3-42A300FB1816}"/>
              </a:ext>
            </a:extLst>
          </p:cNvPr>
          <p:cNvSpPr/>
          <p:nvPr/>
        </p:nvSpPr>
        <p:spPr>
          <a:xfrm>
            <a:off x="2616200" y="4305300"/>
            <a:ext cx="1320800" cy="750360"/>
          </a:xfrm>
          <a:prstGeom prst="round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8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990" y="2320379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9702386" y="2531782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264191" y="2442260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C75ACB1-0D6D-E348-B242-E039BFD4556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" b="-3"/>
          <a:stretch/>
        </p:blipFill>
        <p:spPr>
          <a:xfrm>
            <a:off x="707330" y="2320379"/>
            <a:ext cx="6236208" cy="3660185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185AE81D-2443-034B-8ACE-FFD1B7B12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085299"/>
              </p:ext>
            </p:extLst>
          </p:nvPr>
        </p:nvGraphicFramePr>
        <p:xfrm>
          <a:off x="8734262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197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7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0F36C-CE05-0C44-8922-04C8242D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approach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098" name="Picture 2" descr="Harry Potter: JK Rowling reveals why the Dursleys hated Harry">
            <a:extLst>
              <a:ext uri="{FF2B5EF4-FFF2-40B4-BE49-F238E27FC236}">
                <a16:creationId xmlns:a16="http://schemas.microsoft.com/office/drawing/2014/main" id="{3BEB580D-996F-AC4D-8E67-4934DABAB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7120" b="-1"/>
          <a:stretch/>
        </p:blipFill>
        <p:spPr bwMode="auto">
          <a:xfrm>
            <a:off x="327549" y="2454903"/>
            <a:ext cx="3442801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rry Potter (Daniel Radcliffe) and Ron Weasley (Rupert Grint) -  FamousFix.com post">
            <a:extLst>
              <a:ext uri="{FF2B5EF4-FFF2-40B4-BE49-F238E27FC236}">
                <a16:creationId xmlns:a16="http://schemas.microsoft.com/office/drawing/2014/main" id="{D0CB6E6F-60DF-1645-BEEB-3507590AC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" r="2" b="18411"/>
          <a:stretch/>
        </p:blipFill>
        <p:spPr bwMode="auto">
          <a:xfrm>
            <a:off x="3942260" y="2454902"/>
            <a:ext cx="3442803" cy="19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arry Potter and the Sorcerer's Stone - Albus Dumbledore is pleased. |  Harry potter sequel, Harry potter characters, Harry potter">
            <a:extLst>
              <a:ext uri="{FF2B5EF4-FFF2-40B4-BE49-F238E27FC236}">
                <a16:creationId xmlns:a16="http://schemas.microsoft.com/office/drawing/2014/main" id="{5652F38B-CE09-F541-AA73-9B61C0A3A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r="4" b="4"/>
          <a:stretch/>
        </p:blipFill>
        <p:spPr bwMode="auto">
          <a:xfrm>
            <a:off x="329183" y="4572000"/>
            <a:ext cx="3447288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umbrella's magic Hagrid (Robbie Coltrane) in Harry Potter and the sorcerer's  stone | Spotern">
            <a:extLst>
              <a:ext uri="{FF2B5EF4-FFF2-40B4-BE49-F238E27FC236}">
                <a16:creationId xmlns:a16="http://schemas.microsoft.com/office/drawing/2014/main" id="{FB1B2522-6633-B441-90FF-8870912C5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/>
          <a:stretch/>
        </p:blipFill>
        <p:spPr bwMode="auto">
          <a:xfrm>
            <a:off x="3941061" y="4572285"/>
            <a:ext cx="3447288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1AC3-768F-A644-B5C2-3B5247C6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Filter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Top 10 Conversations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Characters 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2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376" y="2173361"/>
            <a:ext cx="2264169" cy="2511275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Muggle Life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Wizard Life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Dark Magic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672797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hagrid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mother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hogwarts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muggle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voldemort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snake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wizard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kill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letter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dad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dudley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hermione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 crash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birthday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dumbledore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dark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cake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vernon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mcgonagall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famous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family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magic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2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160F0F-185A-4AB8-AD9A-737238A99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1695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90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6789</TotalTime>
  <Words>694</Words>
  <Application>Microsoft Office PowerPoint</Application>
  <PresentationFormat>Widescreen</PresentationFormat>
  <Paragraphs>321</Paragraphs>
  <Slides>28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Adobe Thai</vt:lpstr>
      <vt:lpstr>Arial</vt:lpstr>
      <vt:lpstr>Bell MT</vt:lpstr>
      <vt:lpstr>Britannic Bold</vt:lpstr>
      <vt:lpstr>Calibri</vt:lpstr>
      <vt:lpstr>Calibri Light</vt:lpstr>
      <vt:lpstr>Wingdings</vt:lpstr>
      <vt:lpstr>Office Theme</vt:lpstr>
      <vt:lpstr>HARRY POTTER  and the  SORCERER’S STONE</vt:lpstr>
      <vt:lpstr>Business Questions</vt:lpstr>
      <vt:lpstr>Approach</vt:lpstr>
      <vt:lpstr>SNA</vt:lpstr>
      <vt:lpstr>SNA – Metrics</vt:lpstr>
      <vt:lpstr>Part 1 – introduction</vt:lpstr>
      <vt:lpstr>Part 1 – approach </vt:lpstr>
      <vt:lpstr>Part 1 – thematic analysis</vt:lpstr>
      <vt:lpstr>Part 1 – themes</vt:lpstr>
      <vt:lpstr>Part 2 – introduction</vt:lpstr>
      <vt:lpstr>Part 2 – thematic analysis</vt:lpstr>
      <vt:lpstr>Part 2 – themes</vt:lpstr>
      <vt:lpstr>Part 3 – introduction</vt:lpstr>
      <vt:lpstr>Part 3 – thematic analysis</vt:lpstr>
      <vt:lpstr>Part 3 – themes</vt:lpstr>
      <vt:lpstr>Spells – Network Analysis</vt:lpstr>
      <vt:lpstr>Spells Text Analysis </vt:lpstr>
      <vt:lpstr>Foe or Friend?</vt:lpstr>
      <vt:lpstr>Snape – sentiment analysis (JMP)</vt:lpstr>
      <vt:lpstr>Music Analytics</vt:lpstr>
      <vt:lpstr>PowerPoint Presentation</vt:lpstr>
      <vt:lpstr>PowerPoint Presentation</vt:lpstr>
      <vt:lpstr>Gender Analysis</vt:lpstr>
      <vt:lpstr>Insights characters</vt:lpstr>
      <vt:lpstr>Insights – themes</vt:lpstr>
      <vt:lpstr>Insights – other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and the Sorcerer’s Stone</dc:title>
  <dc:creator>Edo Edo Martin</dc:creator>
  <cp:lastModifiedBy>Abhinav Wunnava</cp:lastModifiedBy>
  <cp:revision>176</cp:revision>
  <dcterms:created xsi:type="dcterms:W3CDTF">2021-05-28T23:44:55Z</dcterms:created>
  <dcterms:modified xsi:type="dcterms:W3CDTF">2021-08-03T20:54:09Z</dcterms:modified>
</cp:coreProperties>
</file>